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handoutMasterIdLst>
    <p:handoutMasterId r:id="rId4"/>
  </p:handoutMasterIdLst>
  <p:sldIdLst>
    <p:sldId id="262" r:id="rId2"/>
  </p:sldIdLst>
  <p:sldSz cx="21599525" cy="32399288"/>
  <p:notesSz cx="6807200" cy="99393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68B0"/>
    <a:srgbClr val="FFC000"/>
    <a:srgbClr val="34AC8B"/>
    <a:srgbClr val="F67676"/>
    <a:srgbClr val="F67E7E"/>
    <a:srgbClr val="F44EC9"/>
    <a:srgbClr val="073C65"/>
    <a:srgbClr val="000000"/>
    <a:srgbClr val="F25050"/>
    <a:srgbClr val="FF8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2" autoAdjust="0"/>
    <p:restoredTop sz="96370" autoAdjust="0"/>
  </p:normalViewPr>
  <p:slideViewPr>
    <p:cSldViewPr snapToGrid="0">
      <p:cViewPr varScale="1">
        <p:scale>
          <a:sx n="23" d="100"/>
          <a:sy n="23" d="100"/>
        </p:scale>
        <p:origin x="732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9" d="100"/>
        <a:sy n="39" d="100"/>
      </p:scale>
      <p:origin x="0" y="0"/>
    </p:cViewPr>
  </p:sorterViewPr>
  <p:notesViewPr>
    <p:cSldViewPr snapToGrid="0">
      <p:cViewPr varScale="1">
        <p:scale>
          <a:sx n="77" d="100"/>
          <a:sy n="77" d="100"/>
        </p:scale>
        <p:origin x="3144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33C422A-34B3-4C58-BD0B-EAD7D607A2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64789E-F14C-420B-B9FA-B45C75B758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5112EB-970A-42F9-961D-9A843A29AEE0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03D53A4-4FFF-4575-8E4C-D1C7ECFFE3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8A5394-FFB3-41F6-9475-77B5C385B4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616E0-2C1B-49D4-A1B4-DB6A6111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12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2FB17-58EF-4A58-BD0A-24A9918C23B5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1243013"/>
            <a:ext cx="223520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69D8F4-2A5A-4260-85C3-B027326E9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786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43896" rtl="0" eaLnBrk="1" latinLnBrk="1" hangingPunct="1">
      <a:defRPr sz="3470" kern="1200">
        <a:solidFill>
          <a:schemeClr val="tx1"/>
        </a:solidFill>
        <a:latin typeface="+mn-lt"/>
        <a:ea typeface="+mn-ea"/>
        <a:cs typeface="+mn-cs"/>
      </a:defRPr>
    </a:lvl1pPr>
    <a:lvl2pPr marL="1321948" algn="l" defTabSz="2643896" rtl="0" eaLnBrk="1" latinLnBrk="1" hangingPunct="1">
      <a:defRPr sz="3470" kern="1200">
        <a:solidFill>
          <a:schemeClr val="tx1"/>
        </a:solidFill>
        <a:latin typeface="+mn-lt"/>
        <a:ea typeface="+mn-ea"/>
        <a:cs typeface="+mn-cs"/>
      </a:defRPr>
    </a:lvl2pPr>
    <a:lvl3pPr marL="2643896" algn="l" defTabSz="2643896" rtl="0" eaLnBrk="1" latinLnBrk="1" hangingPunct="1">
      <a:defRPr sz="3470" kern="1200">
        <a:solidFill>
          <a:schemeClr val="tx1"/>
        </a:solidFill>
        <a:latin typeface="+mn-lt"/>
        <a:ea typeface="+mn-ea"/>
        <a:cs typeface="+mn-cs"/>
      </a:defRPr>
    </a:lvl3pPr>
    <a:lvl4pPr marL="3965844" algn="l" defTabSz="2643896" rtl="0" eaLnBrk="1" latinLnBrk="1" hangingPunct="1">
      <a:defRPr sz="3470" kern="1200">
        <a:solidFill>
          <a:schemeClr val="tx1"/>
        </a:solidFill>
        <a:latin typeface="+mn-lt"/>
        <a:ea typeface="+mn-ea"/>
        <a:cs typeface="+mn-cs"/>
      </a:defRPr>
    </a:lvl4pPr>
    <a:lvl5pPr marL="5287792" algn="l" defTabSz="2643896" rtl="0" eaLnBrk="1" latinLnBrk="1" hangingPunct="1">
      <a:defRPr sz="3470" kern="1200">
        <a:solidFill>
          <a:schemeClr val="tx1"/>
        </a:solidFill>
        <a:latin typeface="+mn-lt"/>
        <a:ea typeface="+mn-ea"/>
        <a:cs typeface="+mn-cs"/>
      </a:defRPr>
    </a:lvl5pPr>
    <a:lvl6pPr marL="6609740" algn="l" defTabSz="2643896" rtl="0" eaLnBrk="1" latinLnBrk="1" hangingPunct="1">
      <a:defRPr sz="3470" kern="1200">
        <a:solidFill>
          <a:schemeClr val="tx1"/>
        </a:solidFill>
        <a:latin typeface="+mn-lt"/>
        <a:ea typeface="+mn-ea"/>
        <a:cs typeface="+mn-cs"/>
      </a:defRPr>
    </a:lvl6pPr>
    <a:lvl7pPr marL="7931688" algn="l" defTabSz="2643896" rtl="0" eaLnBrk="1" latinLnBrk="1" hangingPunct="1">
      <a:defRPr sz="3470" kern="1200">
        <a:solidFill>
          <a:schemeClr val="tx1"/>
        </a:solidFill>
        <a:latin typeface="+mn-lt"/>
        <a:ea typeface="+mn-ea"/>
        <a:cs typeface="+mn-cs"/>
      </a:defRPr>
    </a:lvl7pPr>
    <a:lvl8pPr marL="9253637" algn="l" defTabSz="2643896" rtl="0" eaLnBrk="1" latinLnBrk="1" hangingPunct="1">
      <a:defRPr sz="3470" kern="1200">
        <a:solidFill>
          <a:schemeClr val="tx1"/>
        </a:solidFill>
        <a:latin typeface="+mn-lt"/>
        <a:ea typeface="+mn-ea"/>
        <a:cs typeface="+mn-cs"/>
      </a:defRPr>
    </a:lvl8pPr>
    <a:lvl9pPr marL="10575585" algn="l" defTabSz="2643896" rtl="0" eaLnBrk="1" latinLnBrk="1" hangingPunct="1">
      <a:defRPr sz="347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68CABB-2E8E-3444-9098-C124BB8187FC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42AE5-6E51-4BE1-B1E7-2D4772DDAFEA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155488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FBAEFCD4-7930-4D03-8AE2-53B68747C673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7148" y="7795423"/>
            <a:ext cx="20488826" cy="28769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권장하며 </a:t>
            </a:r>
            <a:r>
              <a:rPr lang="en-US" altLang="ko-KR" sz="4400" dirty="0"/>
              <a:t>30 </a:t>
            </a:r>
            <a:r>
              <a:rPr lang="ko-KR" altLang="en-US" sz="4400" dirty="0"/>
              <a:t>이하는 불가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7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7148" y="12036067"/>
            <a:ext cx="20449572" cy="3887529"/>
          </a:xfrm>
        </p:spPr>
        <p:txBody>
          <a:bodyPr>
            <a:noAutofit/>
          </a:bodyPr>
          <a:lstStyle>
            <a:lvl1pPr marL="571500" indent="-571500">
              <a:lnSpc>
                <a:spcPct val="70000"/>
              </a:lnSpc>
              <a:buFont typeface="Arial" panose="020B0604020202020204" pitchFamily="34" charset="0"/>
              <a:buChar char="•"/>
              <a:defRPr sz="4000" b="1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8" name="텍스트 개체 틀 43">
            <a:extLst>
              <a:ext uri="{FF2B5EF4-FFF2-40B4-BE49-F238E27FC236}">
                <a16:creationId xmlns:a16="http://schemas.microsoft.com/office/drawing/2014/main" id="{29DD4746-EE68-444A-AF72-028EE4D79E13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03904" y="23802288"/>
            <a:ext cx="20432069" cy="6270605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/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25A3F-F091-428F-8D31-E5BA908730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3" name="텍스트 개체 틀 52">
            <a:extLst>
              <a:ext uri="{FF2B5EF4-FFF2-40B4-BE49-F238E27FC236}">
                <a16:creationId xmlns:a16="http://schemas.microsoft.com/office/drawing/2014/main" id="{7EFAB927-0C45-4580-B7B6-1DE55AEC6690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1106089" y="419752"/>
            <a:ext cx="9447465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  <p:sp>
        <p:nvSpPr>
          <p:cNvPr id="33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86402" y="17366527"/>
            <a:ext cx="20449572" cy="5072107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>
                <a:latin typeface="+mn-ea"/>
                <a:ea typeface="+mn-ea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3" name="텍스트 개체 틀 49">
            <a:extLst>
              <a:ext uri="{FF2B5EF4-FFF2-40B4-BE49-F238E27FC236}">
                <a16:creationId xmlns:a16="http://schemas.microsoft.com/office/drawing/2014/main" id="{4FE38126-B659-434E-856C-21B100CD7D1B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910ADFA-783B-45FC-BBC9-DD72CF4D7F78}"/>
              </a:ext>
            </a:extLst>
          </p:cNvPr>
          <p:cNvSpPr txBox="1"/>
          <p:nvPr userDrawn="1"/>
        </p:nvSpPr>
        <p:spPr>
          <a:xfrm>
            <a:off x="630877" y="4741655"/>
            <a:ext cx="2928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팀명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5" name="텍스트 개체 틀 49">
            <a:extLst>
              <a:ext uri="{FF2B5EF4-FFF2-40B4-BE49-F238E27FC236}">
                <a16:creationId xmlns:a16="http://schemas.microsoft.com/office/drawing/2014/main" id="{DA15622F-F7DF-4D22-8CE7-22DA9539EF8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66" name="텍스트 개체 틀 49">
            <a:extLst>
              <a:ext uri="{FF2B5EF4-FFF2-40B4-BE49-F238E27FC236}">
                <a16:creationId xmlns:a16="http://schemas.microsoft.com/office/drawing/2014/main" id="{16B75C87-1D5F-4DC3-B175-48827BDD5721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3399523" y="4807182"/>
            <a:ext cx="10510116" cy="51924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4" name="텍스트 개체 틀 52">
            <a:extLst>
              <a:ext uri="{FF2B5EF4-FFF2-40B4-BE49-F238E27FC236}">
                <a16:creationId xmlns:a16="http://schemas.microsoft.com/office/drawing/2014/main" id="{7916DDE6-EC94-489E-8484-64940BAE3F97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612515" y="624959"/>
            <a:ext cx="8247101" cy="649802"/>
          </a:xfrm>
        </p:spPr>
        <p:txBody>
          <a:bodyPr>
            <a:noAutofit/>
          </a:bodyPr>
          <a:lstStyle>
            <a:lvl1pPr marL="0" indent="0" algn="l">
              <a:buNone/>
              <a:defRPr sz="48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30" name="사각형: 둥근 모서리 20">
            <a:extLst>
              <a:ext uri="{FF2B5EF4-FFF2-40B4-BE49-F238E27FC236}">
                <a16:creationId xmlns:a16="http://schemas.microsoft.com/office/drawing/2014/main" id="{916AB0C1-ED5F-4594-A88A-B69B55CD7ECD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E76213-75F4-43E7-8914-09E769157427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C6C192F-FB4C-DC1A-B125-14E2F93FB009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36F77C2-7915-C6C6-7897-4B801C2797F9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1171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182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m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656238" y="1965637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15C14-1276-7549-8D6D-564B8E7FC20E}"/>
              </a:ext>
            </a:extLst>
          </p:cNvPr>
          <p:cNvSpPr txBox="1"/>
          <p:nvPr userDrawn="1"/>
        </p:nvSpPr>
        <p:spPr>
          <a:xfrm>
            <a:off x="630878" y="4741655"/>
            <a:ext cx="2533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｜팀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9" name="텍스트 개체 틀 49">
            <a:extLst>
              <a:ext uri="{FF2B5EF4-FFF2-40B4-BE49-F238E27FC236}">
                <a16:creationId xmlns:a16="http://schemas.microsoft.com/office/drawing/2014/main" id="{DAB0C7D5-704E-C78E-DB5F-4F834EEFF8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AE21E5-03E3-06AD-9215-5C71F754BCF1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B7C5DA4-3E72-68E7-0C32-71B0265B4EE0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1151B05-B3A5-CAA3-CEC8-32601E2CD478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9B3E0F0D-2E0A-E3DA-3DC1-B41C104E24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5" name="텍스트 개체 틀 43">
            <a:extLst>
              <a:ext uri="{FF2B5EF4-FFF2-40B4-BE49-F238E27FC236}">
                <a16:creationId xmlns:a16="http://schemas.microsoft.com/office/drawing/2014/main" id="{29A65F06-FCA9-42AF-B1F2-2F8C16870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148" y="7795423"/>
            <a:ext cx="9809266" cy="986429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6" name="텍스트 개체 틀 43">
            <a:extLst>
              <a:ext uri="{FF2B5EF4-FFF2-40B4-BE49-F238E27FC236}">
                <a16:creationId xmlns:a16="http://schemas.microsoft.com/office/drawing/2014/main" id="{CBDE6ADC-0822-4B9E-BA0C-586C69A398B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1107182" y="18537882"/>
            <a:ext cx="9809266" cy="118611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7" name="텍스트 개체 틀 43">
            <a:extLst>
              <a:ext uri="{FF2B5EF4-FFF2-40B4-BE49-F238E27FC236}">
                <a16:creationId xmlns:a16="http://schemas.microsoft.com/office/drawing/2014/main" id="{56DF9B51-3A1F-4060-94E5-06AA3AFD7E0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1296516" y="7932470"/>
            <a:ext cx="9809266" cy="8967477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8" name="텍스트 개체 틀 43">
            <a:extLst>
              <a:ext uri="{FF2B5EF4-FFF2-40B4-BE49-F238E27FC236}">
                <a16:creationId xmlns:a16="http://schemas.microsoft.com/office/drawing/2014/main" id="{9BC30A5A-FBA6-48D8-AC84-DB7BCFB15E2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5592" y="19697764"/>
            <a:ext cx="9809266" cy="992175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D1AA0-A57E-82B8-31FB-9378D29BE642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2B08F-E97A-A613-9562-ABFFB05E9348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F09A4805-2E46-FBFF-9BDD-B9A7F0862C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19" name="텍스트 개체 틀 49">
            <a:extLst>
              <a:ext uri="{FF2B5EF4-FFF2-40B4-BE49-F238E27FC236}">
                <a16:creationId xmlns:a16="http://schemas.microsoft.com/office/drawing/2014/main" id="{F5DDF391-1CCF-FD66-3153-7870E8E05C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4" name="텍스트 개체 틀 52">
            <a:extLst>
              <a:ext uri="{FF2B5EF4-FFF2-40B4-BE49-F238E27FC236}">
                <a16:creationId xmlns:a16="http://schemas.microsoft.com/office/drawing/2014/main" id="{7CE4501F-97BF-4495-AF14-02690C778AD9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612515" y="624959"/>
            <a:ext cx="10050171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25" name="사각형: 둥근 모서리 20">
            <a:extLst>
              <a:ext uri="{FF2B5EF4-FFF2-40B4-BE49-F238E27FC236}">
                <a16:creationId xmlns:a16="http://schemas.microsoft.com/office/drawing/2014/main" id="{CAAE4C41-AA39-4764-9A3B-E69A13637CB0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7" name="텍스트 개체 틀 52">
            <a:extLst>
              <a:ext uri="{FF2B5EF4-FFF2-40B4-BE49-F238E27FC236}">
                <a16:creationId xmlns:a16="http://schemas.microsoft.com/office/drawing/2014/main" id="{4804B198-7301-4811-A198-FDC5836BEC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1789420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27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n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68CABB-2E8E-3444-9098-C124BB8187FC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42AE5-6E51-4BE1-B1E7-2D4772DDAFEA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155488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FBAEFCD4-7930-4D03-8AE2-53B68747C673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7148" y="7795423"/>
            <a:ext cx="20488826" cy="28769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권장하며 </a:t>
            </a:r>
            <a:r>
              <a:rPr lang="en-US" altLang="ko-KR" sz="4400" dirty="0"/>
              <a:t>30 </a:t>
            </a:r>
            <a:r>
              <a:rPr lang="ko-KR" altLang="en-US" sz="4400" dirty="0"/>
              <a:t>이하는 불가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7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7148" y="12036067"/>
            <a:ext cx="20449572" cy="3887529"/>
          </a:xfrm>
        </p:spPr>
        <p:txBody>
          <a:bodyPr>
            <a:noAutofit/>
          </a:bodyPr>
          <a:lstStyle>
            <a:lvl1pPr marL="571500" indent="-571500">
              <a:lnSpc>
                <a:spcPct val="70000"/>
              </a:lnSpc>
              <a:buFont typeface="Arial" panose="020B0604020202020204" pitchFamily="34" charset="0"/>
              <a:buChar char="•"/>
              <a:defRPr sz="4000" b="1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8" name="텍스트 개체 틀 43">
            <a:extLst>
              <a:ext uri="{FF2B5EF4-FFF2-40B4-BE49-F238E27FC236}">
                <a16:creationId xmlns:a16="http://schemas.microsoft.com/office/drawing/2014/main" id="{29DD4746-EE68-444A-AF72-028EE4D79E13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03904" y="23802288"/>
            <a:ext cx="20432069" cy="6270605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/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25A3F-F091-428F-8D31-E5BA908730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6706883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3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86402" y="17366527"/>
            <a:ext cx="20449572" cy="5072107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>
                <a:latin typeface="+mn-ea"/>
                <a:ea typeface="+mn-ea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3" name="텍스트 개체 틀 49">
            <a:extLst>
              <a:ext uri="{FF2B5EF4-FFF2-40B4-BE49-F238E27FC236}">
                <a16:creationId xmlns:a16="http://schemas.microsoft.com/office/drawing/2014/main" id="{4FE38126-B659-434E-856C-21B100CD7D1B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910ADFA-783B-45FC-BBC9-DD72CF4D7F78}"/>
              </a:ext>
            </a:extLst>
          </p:cNvPr>
          <p:cNvSpPr txBox="1"/>
          <p:nvPr userDrawn="1"/>
        </p:nvSpPr>
        <p:spPr>
          <a:xfrm>
            <a:off x="630877" y="4741655"/>
            <a:ext cx="2928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팀명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5" name="텍스트 개체 틀 49">
            <a:extLst>
              <a:ext uri="{FF2B5EF4-FFF2-40B4-BE49-F238E27FC236}">
                <a16:creationId xmlns:a16="http://schemas.microsoft.com/office/drawing/2014/main" id="{DA15622F-F7DF-4D22-8CE7-22DA9539EF8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54" name="텍스트 개체 틀 52">
            <a:extLst>
              <a:ext uri="{FF2B5EF4-FFF2-40B4-BE49-F238E27FC236}">
                <a16:creationId xmlns:a16="http://schemas.microsoft.com/office/drawing/2014/main" id="{7916DDE6-EC94-489E-8484-64940BAE3F97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612515" y="624958"/>
            <a:ext cx="8544559" cy="835167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30" name="사각형: 둥근 모서리 20">
            <a:extLst>
              <a:ext uri="{FF2B5EF4-FFF2-40B4-BE49-F238E27FC236}">
                <a16:creationId xmlns:a16="http://schemas.microsoft.com/office/drawing/2014/main" id="{916AB0C1-ED5F-4594-A88A-B69B55CD7ECD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E76213-75F4-43E7-8914-09E769157427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C6C192F-FB4C-DC1A-B125-14E2F93FB009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36F77C2-7915-C6C6-7897-4B801C2797F9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4C47D7CD-2518-16F9-B4DA-402FBD8C38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FDB47DD1-0859-4F82-BE41-34884EB6BF7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3999785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182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m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656238" y="1965637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15C14-1276-7549-8D6D-564B8E7FC20E}"/>
              </a:ext>
            </a:extLst>
          </p:cNvPr>
          <p:cNvSpPr txBox="1"/>
          <p:nvPr userDrawn="1"/>
        </p:nvSpPr>
        <p:spPr>
          <a:xfrm>
            <a:off x="630878" y="4741655"/>
            <a:ext cx="2533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｜팀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9" name="텍스트 개체 틀 49">
            <a:extLst>
              <a:ext uri="{FF2B5EF4-FFF2-40B4-BE49-F238E27FC236}">
                <a16:creationId xmlns:a16="http://schemas.microsoft.com/office/drawing/2014/main" id="{DAB0C7D5-704E-C78E-DB5F-4F834EEFF8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AE21E5-03E3-06AD-9215-5C71F754BCF1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B7C5DA4-3E72-68E7-0C32-71B0265B4EE0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1151B05-B3A5-CAA3-CEC8-32601E2CD478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9B3E0F0D-2E0A-E3DA-3DC1-B41C104E24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5" name="텍스트 개체 틀 43">
            <a:extLst>
              <a:ext uri="{FF2B5EF4-FFF2-40B4-BE49-F238E27FC236}">
                <a16:creationId xmlns:a16="http://schemas.microsoft.com/office/drawing/2014/main" id="{29A65F06-FCA9-42AF-B1F2-2F8C16870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148" y="7795423"/>
            <a:ext cx="9809266" cy="986429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6" name="텍스트 개체 틀 43">
            <a:extLst>
              <a:ext uri="{FF2B5EF4-FFF2-40B4-BE49-F238E27FC236}">
                <a16:creationId xmlns:a16="http://schemas.microsoft.com/office/drawing/2014/main" id="{CBDE6ADC-0822-4B9E-BA0C-586C69A398B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1107182" y="18537882"/>
            <a:ext cx="9809266" cy="118611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7" name="텍스트 개체 틀 43">
            <a:extLst>
              <a:ext uri="{FF2B5EF4-FFF2-40B4-BE49-F238E27FC236}">
                <a16:creationId xmlns:a16="http://schemas.microsoft.com/office/drawing/2014/main" id="{56DF9B51-3A1F-4060-94E5-06AA3AFD7E0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1296516" y="7932470"/>
            <a:ext cx="9809266" cy="8967477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8" name="텍스트 개체 틀 43">
            <a:extLst>
              <a:ext uri="{FF2B5EF4-FFF2-40B4-BE49-F238E27FC236}">
                <a16:creationId xmlns:a16="http://schemas.microsoft.com/office/drawing/2014/main" id="{9BC30A5A-FBA6-48D8-AC84-DB7BCFB15E2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5592" y="19697764"/>
            <a:ext cx="9809266" cy="992175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D1AA0-A57E-82B8-31FB-9378D29BE642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2B08F-E97A-A613-9562-ABFFB05E9348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F09A4805-2E46-FBFF-9BDD-B9A7F0862C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19" name="텍스트 개체 틀 49">
            <a:extLst>
              <a:ext uri="{FF2B5EF4-FFF2-40B4-BE49-F238E27FC236}">
                <a16:creationId xmlns:a16="http://schemas.microsoft.com/office/drawing/2014/main" id="{F5DDF391-1CCF-FD66-3153-7870E8E05C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4" name="텍스트 개체 틀 52">
            <a:extLst>
              <a:ext uri="{FF2B5EF4-FFF2-40B4-BE49-F238E27FC236}">
                <a16:creationId xmlns:a16="http://schemas.microsoft.com/office/drawing/2014/main" id="{5F0C25B8-92D9-4454-BF02-86B7051C14A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612515" y="624959"/>
            <a:ext cx="10050171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25" name="사각형: 둥근 모서리 20">
            <a:extLst>
              <a:ext uri="{FF2B5EF4-FFF2-40B4-BE49-F238E27FC236}">
                <a16:creationId xmlns:a16="http://schemas.microsoft.com/office/drawing/2014/main" id="{1B38060F-3280-4E04-9617-F654BAE805B5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7" name="텍스트 개체 틀 52">
            <a:extLst>
              <a:ext uri="{FF2B5EF4-FFF2-40B4-BE49-F238E27FC236}">
                <a16:creationId xmlns:a16="http://schemas.microsoft.com/office/drawing/2014/main" id="{72481109-B208-4D9D-9FB6-F0508E1E9D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23194112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27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n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68CABB-2E8E-3444-9098-C124BB8187FC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42AE5-6E51-4BE1-B1E7-2D4772DDAFEA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155488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FBAEFCD4-7930-4D03-8AE2-53B68747C673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7148" y="7795423"/>
            <a:ext cx="20488826" cy="28769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권장하며 </a:t>
            </a:r>
            <a:r>
              <a:rPr lang="en-US" altLang="ko-KR" sz="4400" dirty="0"/>
              <a:t>30 </a:t>
            </a:r>
            <a:r>
              <a:rPr lang="ko-KR" altLang="en-US" sz="4400" dirty="0"/>
              <a:t>이하는 불가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7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7148" y="12036067"/>
            <a:ext cx="20449572" cy="3887529"/>
          </a:xfrm>
        </p:spPr>
        <p:txBody>
          <a:bodyPr>
            <a:noAutofit/>
          </a:bodyPr>
          <a:lstStyle>
            <a:lvl1pPr marL="571500" indent="-571500">
              <a:lnSpc>
                <a:spcPct val="70000"/>
              </a:lnSpc>
              <a:buFont typeface="Arial" panose="020B0604020202020204" pitchFamily="34" charset="0"/>
              <a:buChar char="•"/>
              <a:defRPr sz="4000" b="1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8" name="텍스트 개체 틀 43">
            <a:extLst>
              <a:ext uri="{FF2B5EF4-FFF2-40B4-BE49-F238E27FC236}">
                <a16:creationId xmlns:a16="http://schemas.microsoft.com/office/drawing/2014/main" id="{29DD4746-EE68-444A-AF72-028EE4D79E13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03904" y="23802288"/>
            <a:ext cx="20432069" cy="6270605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/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25A3F-F091-428F-8D31-E5BA908730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6706883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3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86402" y="17366527"/>
            <a:ext cx="20449572" cy="5072107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>
                <a:latin typeface="+mn-ea"/>
                <a:ea typeface="+mn-ea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3" name="텍스트 개체 틀 49">
            <a:extLst>
              <a:ext uri="{FF2B5EF4-FFF2-40B4-BE49-F238E27FC236}">
                <a16:creationId xmlns:a16="http://schemas.microsoft.com/office/drawing/2014/main" id="{4FE38126-B659-434E-856C-21B100CD7D1B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910ADFA-783B-45FC-BBC9-DD72CF4D7F78}"/>
              </a:ext>
            </a:extLst>
          </p:cNvPr>
          <p:cNvSpPr txBox="1"/>
          <p:nvPr userDrawn="1"/>
        </p:nvSpPr>
        <p:spPr>
          <a:xfrm>
            <a:off x="630877" y="4741655"/>
            <a:ext cx="2928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팀명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5" name="텍스트 개체 틀 49">
            <a:extLst>
              <a:ext uri="{FF2B5EF4-FFF2-40B4-BE49-F238E27FC236}">
                <a16:creationId xmlns:a16="http://schemas.microsoft.com/office/drawing/2014/main" id="{DA15622F-F7DF-4D22-8CE7-22DA9539EF8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54" name="텍스트 개체 틀 52">
            <a:extLst>
              <a:ext uri="{FF2B5EF4-FFF2-40B4-BE49-F238E27FC236}">
                <a16:creationId xmlns:a16="http://schemas.microsoft.com/office/drawing/2014/main" id="{7916DDE6-EC94-489E-8484-64940BAE3F97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612516" y="624958"/>
            <a:ext cx="9187246" cy="835167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30" name="사각형: 둥근 모서리 20">
            <a:extLst>
              <a:ext uri="{FF2B5EF4-FFF2-40B4-BE49-F238E27FC236}">
                <a16:creationId xmlns:a16="http://schemas.microsoft.com/office/drawing/2014/main" id="{916AB0C1-ED5F-4594-A88A-B69B55CD7ECD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E76213-75F4-43E7-8914-09E769157427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C6C192F-FB4C-DC1A-B125-14E2F93FB009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36F77C2-7915-C6C6-7897-4B801C2797F9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4C47D7CD-2518-16F9-B4DA-402FBD8C38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62593C55-C22E-4DE2-A93B-E72D90EAB18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981940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182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m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656238" y="1965637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15C14-1276-7549-8D6D-564B8E7FC20E}"/>
              </a:ext>
            </a:extLst>
          </p:cNvPr>
          <p:cNvSpPr txBox="1"/>
          <p:nvPr userDrawn="1"/>
        </p:nvSpPr>
        <p:spPr>
          <a:xfrm>
            <a:off x="630878" y="4741655"/>
            <a:ext cx="2533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｜팀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9" name="텍스트 개체 틀 49">
            <a:extLst>
              <a:ext uri="{FF2B5EF4-FFF2-40B4-BE49-F238E27FC236}">
                <a16:creationId xmlns:a16="http://schemas.microsoft.com/office/drawing/2014/main" id="{DAB0C7D5-704E-C78E-DB5F-4F834EEFF8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AE21E5-03E3-06AD-9215-5C71F754BCF1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B7C5DA4-3E72-68E7-0C32-71B0265B4EE0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1151B05-B3A5-CAA3-CEC8-32601E2CD478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9B3E0F0D-2E0A-E3DA-3DC1-B41C104E24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5" name="텍스트 개체 틀 43">
            <a:extLst>
              <a:ext uri="{FF2B5EF4-FFF2-40B4-BE49-F238E27FC236}">
                <a16:creationId xmlns:a16="http://schemas.microsoft.com/office/drawing/2014/main" id="{29A65F06-FCA9-42AF-B1F2-2F8C16870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148" y="7795423"/>
            <a:ext cx="9809266" cy="986429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6" name="텍스트 개체 틀 43">
            <a:extLst>
              <a:ext uri="{FF2B5EF4-FFF2-40B4-BE49-F238E27FC236}">
                <a16:creationId xmlns:a16="http://schemas.microsoft.com/office/drawing/2014/main" id="{CBDE6ADC-0822-4B9E-BA0C-586C69A398B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1107182" y="18537882"/>
            <a:ext cx="9809266" cy="118611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7" name="텍스트 개체 틀 43">
            <a:extLst>
              <a:ext uri="{FF2B5EF4-FFF2-40B4-BE49-F238E27FC236}">
                <a16:creationId xmlns:a16="http://schemas.microsoft.com/office/drawing/2014/main" id="{56DF9B51-3A1F-4060-94E5-06AA3AFD7E0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1296516" y="7932470"/>
            <a:ext cx="9809266" cy="8967477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8" name="텍스트 개체 틀 43">
            <a:extLst>
              <a:ext uri="{FF2B5EF4-FFF2-40B4-BE49-F238E27FC236}">
                <a16:creationId xmlns:a16="http://schemas.microsoft.com/office/drawing/2014/main" id="{9BC30A5A-FBA6-48D8-AC84-DB7BCFB15E2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5592" y="19697764"/>
            <a:ext cx="9809266" cy="992175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D1AA0-A57E-82B8-31FB-9378D29BE642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2B08F-E97A-A613-9562-ABFFB05E9348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F09A4805-2E46-FBFF-9BDD-B9A7F0862C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19" name="텍스트 개체 틀 49">
            <a:extLst>
              <a:ext uri="{FF2B5EF4-FFF2-40B4-BE49-F238E27FC236}">
                <a16:creationId xmlns:a16="http://schemas.microsoft.com/office/drawing/2014/main" id="{F5DDF391-1CCF-FD66-3153-7870E8E05C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1A312355-0992-4FA8-8558-7FB2CC956669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612515" y="624959"/>
            <a:ext cx="10050171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22" name="사각형: 둥근 모서리 20">
            <a:extLst>
              <a:ext uri="{FF2B5EF4-FFF2-40B4-BE49-F238E27FC236}">
                <a16:creationId xmlns:a16="http://schemas.microsoft.com/office/drawing/2014/main" id="{E81119C4-4508-4EC0-B541-149108B5DDD7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3" name="텍스트 개체 틀 52">
            <a:extLst>
              <a:ext uri="{FF2B5EF4-FFF2-40B4-BE49-F238E27FC236}">
                <a16:creationId xmlns:a16="http://schemas.microsoft.com/office/drawing/2014/main" id="{36A0596A-FF65-4499-848A-BEE846647E3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1649466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27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n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68CABB-2E8E-3444-9098-C124BB8187FC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42AE5-6E51-4BE1-B1E7-2D4772DDAFEA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155488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FBAEFCD4-7930-4D03-8AE2-53B68747C673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7148" y="7795423"/>
            <a:ext cx="20488826" cy="28769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권장하며 </a:t>
            </a:r>
            <a:r>
              <a:rPr lang="en-US" altLang="ko-KR" sz="4400" dirty="0"/>
              <a:t>30 </a:t>
            </a:r>
            <a:r>
              <a:rPr lang="ko-KR" altLang="en-US" sz="4400" dirty="0"/>
              <a:t>이하는 불가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7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7148" y="12036067"/>
            <a:ext cx="20449572" cy="3887529"/>
          </a:xfrm>
        </p:spPr>
        <p:txBody>
          <a:bodyPr>
            <a:noAutofit/>
          </a:bodyPr>
          <a:lstStyle>
            <a:lvl1pPr marL="571500" indent="-571500">
              <a:lnSpc>
                <a:spcPct val="70000"/>
              </a:lnSpc>
              <a:buFont typeface="Arial" panose="020B0604020202020204" pitchFamily="34" charset="0"/>
              <a:buChar char="•"/>
              <a:defRPr sz="4000" b="1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8" name="텍스트 개체 틀 43">
            <a:extLst>
              <a:ext uri="{FF2B5EF4-FFF2-40B4-BE49-F238E27FC236}">
                <a16:creationId xmlns:a16="http://schemas.microsoft.com/office/drawing/2014/main" id="{29DD4746-EE68-444A-AF72-028EE4D79E13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03904" y="23802288"/>
            <a:ext cx="20432069" cy="6270605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/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25A3F-F091-428F-8D31-E5BA908730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6706883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3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86402" y="17366527"/>
            <a:ext cx="20449572" cy="5072107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>
                <a:latin typeface="+mn-ea"/>
                <a:ea typeface="+mn-ea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3" name="텍스트 개체 틀 49">
            <a:extLst>
              <a:ext uri="{FF2B5EF4-FFF2-40B4-BE49-F238E27FC236}">
                <a16:creationId xmlns:a16="http://schemas.microsoft.com/office/drawing/2014/main" id="{4FE38126-B659-434E-856C-21B100CD7D1B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910ADFA-783B-45FC-BBC9-DD72CF4D7F78}"/>
              </a:ext>
            </a:extLst>
          </p:cNvPr>
          <p:cNvSpPr txBox="1"/>
          <p:nvPr userDrawn="1"/>
        </p:nvSpPr>
        <p:spPr>
          <a:xfrm>
            <a:off x="630877" y="4741655"/>
            <a:ext cx="2928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팀명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5" name="텍스트 개체 틀 49">
            <a:extLst>
              <a:ext uri="{FF2B5EF4-FFF2-40B4-BE49-F238E27FC236}">
                <a16:creationId xmlns:a16="http://schemas.microsoft.com/office/drawing/2014/main" id="{DA15622F-F7DF-4D22-8CE7-22DA9539EF8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54" name="텍스트 개체 틀 52">
            <a:extLst>
              <a:ext uri="{FF2B5EF4-FFF2-40B4-BE49-F238E27FC236}">
                <a16:creationId xmlns:a16="http://schemas.microsoft.com/office/drawing/2014/main" id="{7916DDE6-EC94-489E-8484-64940BAE3F97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612516" y="624959"/>
            <a:ext cx="8979524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30" name="사각형: 둥근 모서리 20">
            <a:extLst>
              <a:ext uri="{FF2B5EF4-FFF2-40B4-BE49-F238E27FC236}">
                <a16:creationId xmlns:a16="http://schemas.microsoft.com/office/drawing/2014/main" id="{916AB0C1-ED5F-4594-A88A-B69B55CD7ECD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E76213-75F4-43E7-8914-09E769157427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C6C192F-FB4C-DC1A-B125-14E2F93FB009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36F77C2-7915-C6C6-7897-4B801C2797F9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4C47D7CD-2518-16F9-B4DA-402FBD8C38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671C1139-D736-42B2-B3A8-D31DB59FFE8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4268655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182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m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656238" y="1965637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15C14-1276-7549-8D6D-564B8E7FC20E}"/>
              </a:ext>
            </a:extLst>
          </p:cNvPr>
          <p:cNvSpPr txBox="1"/>
          <p:nvPr userDrawn="1"/>
        </p:nvSpPr>
        <p:spPr>
          <a:xfrm>
            <a:off x="630878" y="4741655"/>
            <a:ext cx="2533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｜팀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9" name="텍스트 개체 틀 49">
            <a:extLst>
              <a:ext uri="{FF2B5EF4-FFF2-40B4-BE49-F238E27FC236}">
                <a16:creationId xmlns:a16="http://schemas.microsoft.com/office/drawing/2014/main" id="{DAB0C7D5-704E-C78E-DB5F-4F834EEFF8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AE21E5-03E3-06AD-9215-5C71F754BCF1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B7C5DA4-3E72-68E7-0C32-71B0265B4EE0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1151B05-B3A5-CAA3-CEC8-32601E2CD478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9B3E0F0D-2E0A-E3DA-3DC1-B41C104E24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5" name="텍스트 개체 틀 43">
            <a:extLst>
              <a:ext uri="{FF2B5EF4-FFF2-40B4-BE49-F238E27FC236}">
                <a16:creationId xmlns:a16="http://schemas.microsoft.com/office/drawing/2014/main" id="{29A65F06-FCA9-42AF-B1F2-2F8C16870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148" y="7795423"/>
            <a:ext cx="9809266" cy="986429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6" name="텍스트 개체 틀 43">
            <a:extLst>
              <a:ext uri="{FF2B5EF4-FFF2-40B4-BE49-F238E27FC236}">
                <a16:creationId xmlns:a16="http://schemas.microsoft.com/office/drawing/2014/main" id="{CBDE6ADC-0822-4B9E-BA0C-586C69A398B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1107182" y="18537882"/>
            <a:ext cx="9809266" cy="118611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7" name="텍스트 개체 틀 43">
            <a:extLst>
              <a:ext uri="{FF2B5EF4-FFF2-40B4-BE49-F238E27FC236}">
                <a16:creationId xmlns:a16="http://schemas.microsoft.com/office/drawing/2014/main" id="{56DF9B51-3A1F-4060-94E5-06AA3AFD7E0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1296516" y="7932470"/>
            <a:ext cx="9809266" cy="8967477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8" name="텍스트 개체 틀 43">
            <a:extLst>
              <a:ext uri="{FF2B5EF4-FFF2-40B4-BE49-F238E27FC236}">
                <a16:creationId xmlns:a16="http://schemas.microsoft.com/office/drawing/2014/main" id="{9BC30A5A-FBA6-48D8-AC84-DB7BCFB15E2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5592" y="19697764"/>
            <a:ext cx="9809266" cy="992175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D1AA0-A57E-82B8-31FB-9378D29BE642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2B08F-E97A-A613-9562-ABFFB05E9348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F09A4805-2E46-FBFF-9BDD-B9A7F0862C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19" name="텍스트 개체 틀 49">
            <a:extLst>
              <a:ext uri="{FF2B5EF4-FFF2-40B4-BE49-F238E27FC236}">
                <a16:creationId xmlns:a16="http://schemas.microsoft.com/office/drawing/2014/main" id="{F5DDF391-1CCF-FD66-3153-7870E8E05C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963069AF-50C2-4860-B478-A0DE7D086C6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612515" y="624959"/>
            <a:ext cx="10050171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22" name="사각형: 둥근 모서리 20">
            <a:extLst>
              <a:ext uri="{FF2B5EF4-FFF2-40B4-BE49-F238E27FC236}">
                <a16:creationId xmlns:a16="http://schemas.microsoft.com/office/drawing/2014/main" id="{D1AD07F8-B032-4A63-B398-E41109130E37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3" name="텍스트 개체 틀 52">
            <a:extLst>
              <a:ext uri="{FF2B5EF4-FFF2-40B4-BE49-F238E27FC236}">
                <a16:creationId xmlns:a16="http://schemas.microsoft.com/office/drawing/2014/main" id="{BE52330D-AE40-402F-858E-CA705AABDB4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367118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27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n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68CABB-2E8E-3444-9098-C124BB8187FC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42AE5-6E51-4BE1-B1E7-2D4772DDAFEA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155488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FBAEFCD4-7930-4D03-8AE2-53B68747C673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7148" y="7795423"/>
            <a:ext cx="20488826" cy="28769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권장하며 </a:t>
            </a:r>
            <a:r>
              <a:rPr lang="en-US" altLang="ko-KR" sz="4400" dirty="0"/>
              <a:t>30 </a:t>
            </a:r>
            <a:r>
              <a:rPr lang="ko-KR" altLang="en-US" sz="4400" dirty="0"/>
              <a:t>이하는 불가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7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7148" y="12036067"/>
            <a:ext cx="20449572" cy="3887529"/>
          </a:xfrm>
        </p:spPr>
        <p:txBody>
          <a:bodyPr>
            <a:noAutofit/>
          </a:bodyPr>
          <a:lstStyle>
            <a:lvl1pPr marL="571500" indent="-571500">
              <a:lnSpc>
                <a:spcPct val="70000"/>
              </a:lnSpc>
              <a:buFont typeface="Arial" panose="020B0604020202020204" pitchFamily="34" charset="0"/>
              <a:buChar char="•"/>
              <a:defRPr sz="4000" b="1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8" name="텍스트 개체 틀 43">
            <a:extLst>
              <a:ext uri="{FF2B5EF4-FFF2-40B4-BE49-F238E27FC236}">
                <a16:creationId xmlns:a16="http://schemas.microsoft.com/office/drawing/2014/main" id="{29DD4746-EE68-444A-AF72-028EE4D79E13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03904" y="23802288"/>
            <a:ext cx="20432069" cy="6270605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/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25A3F-F091-428F-8D31-E5BA908730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6706883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3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86402" y="17366527"/>
            <a:ext cx="20449572" cy="5072107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>
                <a:latin typeface="+mn-ea"/>
                <a:ea typeface="+mn-ea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3" name="텍스트 개체 틀 49">
            <a:extLst>
              <a:ext uri="{FF2B5EF4-FFF2-40B4-BE49-F238E27FC236}">
                <a16:creationId xmlns:a16="http://schemas.microsoft.com/office/drawing/2014/main" id="{4FE38126-B659-434E-856C-21B100CD7D1B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910ADFA-783B-45FC-BBC9-DD72CF4D7F78}"/>
              </a:ext>
            </a:extLst>
          </p:cNvPr>
          <p:cNvSpPr txBox="1"/>
          <p:nvPr userDrawn="1"/>
        </p:nvSpPr>
        <p:spPr>
          <a:xfrm>
            <a:off x="630877" y="4741655"/>
            <a:ext cx="2928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팀명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5" name="텍스트 개체 틀 49">
            <a:extLst>
              <a:ext uri="{FF2B5EF4-FFF2-40B4-BE49-F238E27FC236}">
                <a16:creationId xmlns:a16="http://schemas.microsoft.com/office/drawing/2014/main" id="{DA15622F-F7DF-4D22-8CE7-22DA9539EF8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54" name="텍스트 개체 틀 52">
            <a:extLst>
              <a:ext uri="{FF2B5EF4-FFF2-40B4-BE49-F238E27FC236}">
                <a16:creationId xmlns:a16="http://schemas.microsoft.com/office/drawing/2014/main" id="{7916DDE6-EC94-489E-8484-64940BAE3F97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612516" y="624958"/>
            <a:ext cx="8138470" cy="835167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30" name="사각형: 둥근 모서리 20">
            <a:extLst>
              <a:ext uri="{FF2B5EF4-FFF2-40B4-BE49-F238E27FC236}">
                <a16:creationId xmlns:a16="http://schemas.microsoft.com/office/drawing/2014/main" id="{916AB0C1-ED5F-4594-A88A-B69B55CD7ECD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E76213-75F4-43E7-8914-09E769157427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C6C192F-FB4C-DC1A-B125-14E2F93FB009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36F77C2-7915-C6C6-7897-4B801C2797F9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4C47D7CD-2518-16F9-B4DA-402FBD8C38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819E7A0C-CDC9-4994-B186-FDF7EC01F0B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34082760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182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m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656238" y="1965637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15C14-1276-7549-8D6D-564B8E7FC20E}"/>
              </a:ext>
            </a:extLst>
          </p:cNvPr>
          <p:cNvSpPr txBox="1"/>
          <p:nvPr userDrawn="1"/>
        </p:nvSpPr>
        <p:spPr>
          <a:xfrm>
            <a:off x="630878" y="4741655"/>
            <a:ext cx="2533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｜팀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9" name="텍스트 개체 틀 49">
            <a:extLst>
              <a:ext uri="{FF2B5EF4-FFF2-40B4-BE49-F238E27FC236}">
                <a16:creationId xmlns:a16="http://schemas.microsoft.com/office/drawing/2014/main" id="{DAB0C7D5-704E-C78E-DB5F-4F834EEFF8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AE21E5-03E3-06AD-9215-5C71F754BCF1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B7C5DA4-3E72-68E7-0C32-71B0265B4EE0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1151B05-B3A5-CAA3-CEC8-32601E2CD478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9B3E0F0D-2E0A-E3DA-3DC1-B41C104E24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5" name="텍스트 개체 틀 43">
            <a:extLst>
              <a:ext uri="{FF2B5EF4-FFF2-40B4-BE49-F238E27FC236}">
                <a16:creationId xmlns:a16="http://schemas.microsoft.com/office/drawing/2014/main" id="{29A65F06-FCA9-42AF-B1F2-2F8C16870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148" y="7795423"/>
            <a:ext cx="9809266" cy="986429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6" name="텍스트 개체 틀 43">
            <a:extLst>
              <a:ext uri="{FF2B5EF4-FFF2-40B4-BE49-F238E27FC236}">
                <a16:creationId xmlns:a16="http://schemas.microsoft.com/office/drawing/2014/main" id="{CBDE6ADC-0822-4B9E-BA0C-586C69A398B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1107182" y="18537882"/>
            <a:ext cx="9809266" cy="118611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7" name="텍스트 개체 틀 43">
            <a:extLst>
              <a:ext uri="{FF2B5EF4-FFF2-40B4-BE49-F238E27FC236}">
                <a16:creationId xmlns:a16="http://schemas.microsoft.com/office/drawing/2014/main" id="{56DF9B51-3A1F-4060-94E5-06AA3AFD7E0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1296516" y="7932470"/>
            <a:ext cx="9809266" cy="8967477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8" name="텍스트 개체 틀 43">
            <a:extLst>
              <a:ext uri="{FF2B5EF4-FFF2-40B4-BE49-F238E27FC236}">
                <a16:creationId xmlns:a16="http://schemas.microsoft.com/office/drawing/2014/main" id="{9BC30A5A-FBA6-48D8-AC84-DB7BCFB15E2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5592" y="19697764"/>
            <a:ext cx="9809266" cy="992175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D1AA0-A57E-82B8-31FB-9378D29BE642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2B08F-E97A-A613-9562-ABFFB05E9348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F09A4805-2E46-FBFF-9BDD-B9A7F0862C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19" name="텍스트 개체 틀 49">
            <a:extLst>
              <a:ext uri="{FF2B5EF4-FFF2-40B4-BE49-F238E27FC236}">
                <a16:creationId xmlns:a16="http://schemas.microsoft.com/office/drawing/2014/main" id="{F5DDF391-1CCF-FD66-3153-7870E8E05C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CEED3E36-453D-4626-B026-4DE01C5CFA09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612515" y="624959"/>
            <a:ext cx="10050171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22" name="사각형: 둥근 모서리 20">
            <a:extLst>
              <a:ext uri="{FF2B5EF4-FFF2-40B4-BE49-F238E27FC236}">
                <a16:creationId xmlns:a16="http://schemas.microsoft.com/office/drawing/2014/main" id="{3C5EC748-2CFC-491B-976D-BB84F1D26AD1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3" name="텍스트 개체 틀 52">
            <a:extLst>
              <a:ext uri="{FF2B5EF4-FFF2-40B4-BE49-F238E27FC236}">
                <a16:creationId xmlns:a16="http://schemas.microsoft.com/office/drawing/2014/main" id="{CE5E38FF-F923-47A4-82C8-885AA471EDA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19229288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27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656238" y="1965637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" name="텍스트 개체 틀 52">
            <a:extLst>
              <a:ext uri="{FF2B5EF4-FFF2-40B4-BE49-F238E27FC236}">
                <a16:creationId xmlns:a16="http://schemas.microsoft.com/office/drawing/2014/main" id="{033CD340-3D66-778C-CB04-D30E81A7B22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034392" y="402182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15C14-1276-7549-8D6D-564B8E7FC20E}"/>
              </a:ext>
            </a:extLst>
          </p:cNvPr>
          <p:cNvSpPr txBox="1"/>
          <p:nvPr userDrawn="1"/>
        </p:nvSpPr>
        <p:spPr>
          <a:xfrm>
            <a:off x="630878" y="4741655"/>
            <a:ext cx="2533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｜팀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9" name="텍스트 개체 틀 49">
            <a:extLst>
              <a:ext uri="{FF2B5EF4-FFF2-40B4-BE49-F238E27FC236}">
                <a16:creationId xmlns:a16="http://schemas.microsoft.com/office/drawing/2014/main" id="{DAB0C7D5-704E-C78E-DB5F-4F834EEFF8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10" name="텍스트 개체 틀 49">
            <a:extLst>
              <a:ext uri="{FF2B5EF4-FFF2-40B4-BE49-F238E27FC236}">
                <a16:creationId xmlns:a16="http://schemas.microsoft.com/office/drawing/2014/main" id="{11109B23-D36D-E790-61AA-9D134272DCB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AE21E5-03E3-06AD-9215-5C71F754BCF1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B7C5DA4-3E72-68E7-0C32-71B0265B4EE0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1151B05-B3A5-CAA3-CEC8-32601E2CD478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9B3E0F0D-2E0A-E3DA-3DC1-B41C104E24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5" name="텍스트 개체 틀 43">
            <a:extLst>
              <a:ext uri="{FF2B5EF4-FFF2-40B4-BE49-F238E27FC236}">
                <a16:creationId xmlns:a16="http://schemas.microsoft.com/office/drawing/2014/main" id="{29A65F06-FCA9-42AF-B1F2-2F8C16870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148" y="7795423"/>
            <a:ext cx="9809266" cy="986429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6" name="텍스트 개체 틀 43">
            <a:extLst>
              <a:ext uri="{FF2B5EF4-FFF2-40B4-BE49-F238E27FC236}">
                <a16:creationId xmlns:a16="http://schemas.microsoft.com/office/drawing/2014/main" id="{CBDE6ADC-0822-4B9E-BA0C-586C69A398B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1107182" y="18537882"/>
            <a:ext cx="9809266" cy="118611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7" name="텍스트 개체 틀 43">
            <a:extLst>
              <a:ext uri="{FF2B5EF4-FFF2-40B4-BE49-F238E27FC236}">
                <a16:creationId xmlns:a16="http://schemas.microsoft.com/office/drawing/2014/main" id="{56DF9B51-3A1F-4060-94E5-06AA3AFD7E0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1296516" y="7932470"/>
            <a:ext cx="9809266" cy="8967477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8" name="텍스트 개체 틀 43">
            <a:extLst>
              <a:ext uri="{FF2B5EF4-FFF2-40B4-BE49-F238E27FC236}">
                <a16:creationId xmlns:a16="http://schemas.microsoft.com/office/drawing/2014/main" id="{9BC30A5A-FBA6-48D8-AC84-DB7BCFB15E2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5592" y="19697764"/>
            <a:ext cx="9809266" cy="992175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9" name="텍스트 개체 틀 52">
            <a:extLst>
              <a:ext uri="{FF2B5EF4-FFF2-40B4-BE49-F238E27FC236}">
                <a16:creationId xmlns:a16="http://schemas.microsoft.com/office/drawing/2014/main" id="{AB532BCE-DC56-48EB-B94C-7B408A21D65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612515" y="624958"/>
            <a:ext cx="8544559" cy="832616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게임공학</a:t>
            </a:r>
          </a:p>
        </p:txBody>
      </p:sp>
      <p:sp>
        <p:nvSpPr>
          <p:cNvPr id="40" name="사각형: 둥근 모서리 20">
            <a:extLst>
              <a:ext uri="{FF2B5EF4-FFF2-40B4-BE49-F238E27FC236}">
                <a16:creationId xmlns:a16="http://schemas.microsoft.com/office/drawing/2014/main" id="{4AF88D1D-85B5-4C4D-94E2-C79118493F18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D1AA0-A57E-82B8-31FB-9378D29BE642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2B08F-E97A-A613-9562-ABFFB05E9348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F09A4805-2E46-FBFF-9BDD-B9A7F0862C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48932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27" userDrawn="1">
          <p15:clr>
            <a:srgbClr val="FBAE40"/>
          </p15:clr>
        </p15:guide>
        <p15:guide id="2" pos="680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n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68CABB-2E8E-3444-9098-C124BB8187FC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42AE5-6E51-4BE1-B1E7-2D4772DDAFEA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155488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FBAEFCD4-7930-4D03-8AE2-53B68747C673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7148" y="7795423"/>
            <a:ext cx="20488826" cy="28769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권장하며 </a:t>
            </a:r>
            <a:r>
              <a:rPr lang="en-US" altLang="ko-KR" sz="4400" dirty="0"/>
              <a:t>30 </a:t>
            </a:r>
            <a:r>
              <a:rPr lang="ko-KR" altLang="en-US" sz="4400" dirty="0"/>
              <a:t>이하는 불가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7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7148" y="12036067"/>
            <a:ext cx="20449572" cy="3887529"/>
          </a:xfrm>
        </p:spPr>
        <p:txBody>
          <a:bodyPr>
            <a:noAutofit/>
          </a:bodyPr>
          <a:lstStyle>
            <a:lvl1pPr marL="571500" indent="-571500">
              <a:lnSpc>
                <a:spcPct val="70000"/>
              </a:lnSpc>
              <a:buFont typeface="Arial" panose="020B0604020202020204" pitchFamily="34" charset="0"/>
              <a:buChar char="•"/>
              <a:defRPr sz="4000" b="1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8" name="텍스트 개체 틀 43">
            <a:extLst>
              <a:ext uri="{FF2B5EF4-FFF2-40B4-BE49-F238E27FC236}">
                <a16:creationId xmlns:a16="http://schemas.microsoft.com/office/drawing/2014/main" id="{29DD4746-EE68-444A-AF72-028EE4D79E13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03904" y="23802288"/>
            <a:ext cx="20432069" cy="6270605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/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25A3F-F091-428F-8D31-E5BA908730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3" name="텍스트 개체 틀 52">
            <a:extLst>
              <a:ext uri="{FF2B5EF4-FFF2-40B4-BE49-F238E27FC236}">
                <a16:creationId xmlns:a16="http://schemas.microsoft.com/office/drawing/2014/main" id="{7EFAB927-0C45-4580-B7B6-1DE55AEC6690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1442450" y="661887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6706883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3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86402" y="17366527"/>
            <a:ext cx="20449572" cy="5072107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>
                <a:latin typeface="+mn-ea"/>
                <a:ea typeface="+mn-ea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3" name="텍스트 개체 틀 49">
            <a:extLst>
              <a:ext uri="{FF2B5EF4-FFF2-40B4-BE49-F238E27FC236}">
                <a16:creationId xmlns:a16="http://schemas.microsoft.com/office/drawing/2014/main" id="{4FE38126-B659-434E-856C-21B100CD7D1B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910ADFA-783B-45FC-BBC9-DD72CF4D7F78}"/>
              </a:ext>
            </a:extLst>
          </p:cNvPr>
          <p:cNvSpPr txBox="1"/>
          <p:nvPr userDrawn="1"/>
        </p:nvSpPr>
        <p:spPr>
          <a:xfrm>
            <a:off x="630877" y="4741655"/>
            <a:ext cx="2928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팀명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5" name="텍스트 개체 틀 49">
            <a:extLst>
              <a:ext uri="{FF2B5EF4-FFF2-40B4-BE49-F238E27FC236}">
                <a16:creationId xmlns:a16="http://schemas.microsoft.com/office/drawing/2014/main" id="{DA15622F-F7DF-4D22-8CE7-22DA9539EF8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54" name="텍스트 개체 틀 52">
            <a:extLst>
              <a:ext uri="{FF2B5EF4-FFF2-40B4-BE49-F238E27FC236}">
                <a16:creationId xmlns:a16="http://schemas.microsoft.com/office/drawing/2014/main" id="{7916DDE6-EC94-489E-8484-64940BAE3F97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612516" y="624959"/>
            <a:ext cx="7650754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마이크로디그리명</a:t>
            </a:r>
            <a:endParaRPr lang="ko-KR" altLang="en-US" dirty="0"/>
          </a:p>
        </p:txBody>
      </p:sp>
      <p:sp>
        <p:nvSpPr>
          <p:cNvPr id="30" name="사각형: 둥근 모서리 20">
            <a:extLst>
              <a:ext uri="{FF2B5EF4-FFF2-40B4-BE49-F238E27FC236}">
                <a16:creationId xmlns:a16="http://schemas.microsoft.com/office/drawing/2014/main" id="{916AB0C1-ED5F-4594-A88A-B69B55CD7ECD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E76213-75F4-43E7-8914-09E769157427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C6C192F-FB4C-DC1A-B125-14E2F93FB009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36F77C2-7915-C6C6-7897-4B801C2797F9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4C47D7CD-2518-16F9-B4DA-402FBD8C38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1059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182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m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656238" y="1965637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15C14-1276-7549-8D6D-564B8E7FC20E}"/>
              </a:ext>
            </a:extLst>
          </p:cNvPr>
          <p:cNvSpPr txBox="1"/>
          <p:nvPr userDrawn="1"/>
        </p:nvSpPr>
        <p:spPr>
          <a:xfrm>
            <a:off x="630878" y="4741655"/>
            <a:ext cx="2533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｜팀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9" name="텍스트 개체 틀 49">
            <a:extLst>
              <a:ext uri="{FF2B5EF4-FFF2-40B4-BE49-F238E27FC236}">
                <a16:creationId xmlns:a16="http://schemas.microsoft.com/office/drawing/2014/main" id="{DAB0C7D5-704E-C78E-DB5F-4F834EEFF8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AE21E5-03E3-06AD-9215-5C71F754BCF1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B7C5DA4-3E72-68E7-0C32-71B0265B4EE0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1151B05-B3A5-CAA3-CEC8-32601E2CD478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9B3E0F0D-2E0A-E3DA-3DC1-B41C104E24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5" name="텍스트 개체 틀 43">
            <a:extLst>
              <a:ext uri="{FF2B5EF4-FFF2-40B4-BE49-F238E27FC236}">
                <a16:creationId xmlns:a16="http://schemas.microsoft.com/office/drawing/2014/main" id="{29A65F06-FCA9-42AF-B1F2-2F8C168708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7148" y="7795423"/>
            <a:ext cx="9809266" cy="986429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6" name="텍스트 개체 틀 43">
            <a:extLst>
              <a:ext uri="{FF2B5EF4-FFF2-40B4-BE49-F238E27FC236}">
                <a16:creationId xmlns:a16="http://schemas.microsoft.com/office/drawing/2014/main" id="{CBDE6ADC-0822-4B9E-BA0C-586C69A398B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1107182" y="18537882"/>
            <a:ext cx="9809266" cy="118611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7" name="텍스트 개체 틀 43">
            <a:extLst>
              <a:ext uri="{FF2B5EF4-FFF2-40B4-BE49-F238E27FC236}">
                <a16:creationId xmlns:a16="http://schemas.microsoft.com/office/drawing/2014/main" id="{56DF9B51-3A1F-4060-94E5-06AA3AFD7E0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1311436" y="7795423"/>
            <a:ext cx="9809266" cy="8967477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8" name="텍스트 개체 틀 43">
            <a:extLst>
              <a:ext uri="{FF2B5EF4-FFF2-40B4-BE49-F238E27FC236}">
                <a16:creationId xmlns:a16="http://schemas.microsoft.com/office/drawing/2014/main" id="{9BC30A5A-FBA6-48D8-AC84-DB7BCFB15E2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5592" y="19697764"/>
            <a:ext cx="9809266" cy="992175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D1AA0-A57E-82B8-31FB-9378D29BE642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2B08F-E97A-A613-9562-ABFFB05E9348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F09A4805-2E46-FBFF-9BDD-B9A7F0862C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19" name="텍스트 개체 틀 49">
            <a:extLst>
              <a:ext uri="{FF2B5EF4-FFF2-40B4-BE49-F238E27FC236}">
                <a16:creationId xmlns:a16="http://schemas.microsoft.com/office/drawing/2014/main" id="{F5DDF391-1CCF-FD66-3153-7870E8E05C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5FCBA7CB-8E64-4CB2-A6BA-E5E3627D2C2E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612515" y="624959"/>
            <a:ext cx="10050171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22" name="사각형: 둥근 모서리 20">
            <a:extLst>
              <a:ext uri="{FF2B5EF4-FFF2-40B4-BE49-F238E27FC236}">
                <a16:creationId xmlns:a16="http://schemas.microsoft.com/office/drawing/2014/main" id="{CE7FD2F2-F006-4084-8589-BADD861D8513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3" name="텍스트 개체 틀 52">
            <a:extLst>
              <a:ext uri="{FF2B5EF4-FFF2-40B4-BE49-F238E27FC236}">
                <a16:creationId xmlns:a16="http://schemas.microsoft.com/office/drawing/2014/main" id="{82092818-6FBE-4167-B156-C576BF2A25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928869" y="624959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4286203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27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n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68CABB-2E8E-3444-9098-C124BB8187FC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42AE5-6E51-4BE1-B1E7-2D4772DDAFEA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155488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7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7148" y="12036067"/>
            <a:ext cx="20449572" cy="3887529"/>
          </a:xfrm>
        </p:spPr>
        <p:txBody>
          <a:bodyPr>
            <a:noAutofit/>
          </a:bodyPr>
          <a:lstStyle>
            <a:lvl1pPr marL="571500" indent="-571500">
              <a:lnSpc>
                <a:spcPct val="70000"/>
              </a:lnSpc>
              <a:buFont typeface="Arial" panose="020B0604020202020204" pitchFamily="34" charset="0"/>
              <a:buChar char="•"/>
              <a:defRPr sz="4000" b="1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8" name="텍스트 개체 틀 43">
            <a:extLst>
              <a:ext uri="{FF2B5EF4-FFF2-40B4-BE49-F238E27FC236}">
                <a16:creationId xmlns:a16="http://schemas.microsoft.com/office/drawing/2014/main" id="{29DD4746-EE68-444A-AF72-028EE4D79E13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03904" y="23802288"/>
            <a:ext cx="20432069" cy="6270605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/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25A3F-F091-428F-8D31-E5BA908730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6706883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3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86402" y="17366527"/>
            <a:ext cx="20449572" cy="5072107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>
                <a:latin typeface="+mn-ea"/>
                <a:ea typeface="+mn-ea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3" name="텍스트 개체 틀 49">
            <a:extLst>
              <a:ext uri="{FF2B5EF4-FFF2-40B4-BE49-F238E27FC236}">
                <a16:creationId xmlns:a16="http://schemas.microsoft.com/office/drawing/2014/main" id="{4FE38126-B659-434E-856C-21B100CD7D1B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910ADFA-783B-45FC-BBC9-DD72CF4D7F78}"/>
              </a:ext>
            </a:extLst>
          </p:cNvPr>
          <p:cNvSpPr txBox="1"/>
          <p:nvPr userDrawn="1"/>
        </p:nvSpPr>
        <p:spPr>
          <a:xfrm>
            <a:off x="630877" y="4741655"/>
            <a:ext cx="2928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팀명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5" name="텍스트 개체 틀 49">
            <a:extLst>
              <a:ext uri="{FF2B5EF4-FFF2-40B4-BE49-F238E27FC236}">
                <a16:creationId xmlns:a16="http://schemas.microsoft.com/office/drawing/2014/main" id="{DA15622F-F7DF-4D22-8CE7-22DA9539EF8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E76213-75F4-43E7-8914-09E769157427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C6C192F-FB4C-DC1A-B125-14E2F93FB009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36F77C2-7915-C6C6-7897-4B801C2797F9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4C47D7CD-2518-16F9-B4DA-402FBD8C38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2" name="텍스트 개체 틀 52">
            <a:extLst>
              <a:ext uri="{FF2B5EF4-FFF2-40B4-BE49-F238E27FC236}">
                <a16:creationId xmlns:a16="http://schemas.microsoft.com/office/drawing/2014/main" id="{FA9DBB89-7982-4CE3-A39F-577A131BA014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612515" y="624959"/>
            <a:ext cx="10050171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23" name="사각형: 둥근 모서리 20">
            <a:extLst>
              <a:ext uri="{FF2B5EF4-FFF2-40B4-BE49-F238E27FC236}">
                <a16:creationId xmlns:a16="http://schemas.microsoft.com/office/drawing/2014/main" id="{16276E97-DF11-47EE-8455-E5F9A5BC9667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5" name="텍스트 개체 틀 52">
            <a:extLst>
              <a:ext uri="{FF2B5EF4-FFF2-40B4-BE49-F238E27FC236}">
                <a16:creationId xmlns:a16="http://schemas.microsoft.com/office/drawing/2014/main" id="{C7D2A328-67E9-4E10-835C-3AF78CF3A94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943789" y="50259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  <p:sp>
        <p:nvSpPr>
          <p:cNvPr id="29" name="텍스트 개체 틀 43">
            <a:extLst>
              <a:ext uri="{FF2B5EF4-FFF2-40B4-BE49-F238E27FC236}">
                <a16:creationId xmlns:a16="http://schemas.microsoft.com/office/drawing/2014/main" id="{FA9BB297-D0C2-4142-9440-B55D738010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148" y="7795423"/>
            <a:ext cx="20488826" cy="28769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권장하며 </a:t>
            </a:r>
            <a:r>
              <a:rPr lang="en-US" altLang="ko-KR" sz="4400" dirty="0"/>
              <a:t>30 </a:t>
            </a:r>
            <a:r>
              <a:rPr lang="ko-KR" altLang="en-US" sz="4400" dirty="0"/>
              <a:t>이하는 불가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1649939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182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m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656238" y="1965637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15C14-1276-7549-8D6D-564B8E7FC20E}"/>
              </a:ext>
            </a:extLst>
          </p:cNvPr>
          <p:cNvSpPr txBox="1"/>
          <p:nvPr userDrawn="1"/>
        </p:nvSpPr>
        <p:spPr>
          <a:xfrm>
            <a:off x="630878" y="4741655"/>
            <a:ext cx="2533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｜팀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9" name="텍스트 개체 틀 49">
            <a:extLst>
              <a:ext uri="{FF2B5EF4-FFF2-40B4-BE49-F238E27FC236}">
                <a16:creationId xmlns:a16="http://schemas.microsoft.com/office/drawing/2014/main" id="{DAB0C7D5-704E-C78E-DB5F-4F834EEFF8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AE21E5-03E3-06AD-9215-5C71F754BCF1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B7C5DA4-3E72-68E7-0C32-71B0265B4EE0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1151B05-B3A5-CAA3-CEC8-32601E2CD478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9B3E0F0D-2E0A-E3DA-3DC1-B41C104E24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5" name="텍스트 개체 틀 43">
            <a:extLst>
              <a:ext uri="{FF2B5EF4-FFF2-40B4-BE49-F238E27FC236}">
                <a16:creationId xmlns:a16="http://schemas.microsoft.com/office/drawing/2014/main" id="{29A65F06-FCA9-42AF-B1F2-2F8C16870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148" y="7795423"/>
            <a:ext cx="9809266" cy="986429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6" name="텍스트 개체 틀 43">
            <a:extLst>
              <a:ext uri="{FF2B5EF4-FFF2-40B4-BE49-F238E27FC236}">
                <a16:creationId xmlns:a16="http://schemas.microsoft.com/office/drawing/2014/main" id="{CBDE6ADC-0822-4B9E-BA0C-586C69A398B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1107182" y="18537882"/>
            <a:ext cx="9809266" cy="118611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7" name="텍스트 개체 틀 43">
            <a:extLst>
              <a:ext uri="{FF2B5EF4-FFF2-40B4-BE49-F238E27FC236}">
                <a16:creationId xmlns:a16="http://schemas.microsoft.com/office/drawing/2014/main" id="{56DF9B51-3A1F-4060-94E5-06AA3AFD7E0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1296516" y="7932470"/>
            <a:ext cx="9809266" cy="8967477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8" name="텍스트 개체 틀 43">
            <a:extLst>
              <a:ext uri="{FF2B5EF4-FFF2-40B4-BE49-F238E27FC236}">
                <a16:creationId xmlns:a16="http://schemas.microsoft.com/office/drawing/2014/main" id="{9BC30A5A-FBA6-48D8-AC84-DB7BCFB15E2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5592" y="19697764"/>
            <a:ext cx="9809266" cy="992175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D1AA0-A57E-82B8-31FB-9378D29BE642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2B08F-E97A-A613-9562-ABFFB05E9348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F09A4805-2E46-FBFF-9BDD-B9A7F0862C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19" name="텍스트 개체 틀 49">
            <a:extLst>
              <a:ext uri="{FF2B5EF4-FFF2-40B4-BE49-F238E27FC236}">
                <a16:creationId xmlns:a16="http://schemas.microsoft.com/office/drawing/2014/main" id="{F5DDF391-1CCF-FD66-3153-7870E8E05C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C7294193-47A7-4682-99A5-8F97E04FC978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612515" y="624959"/>
            <a:ext cx="10050171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22" name="사각형: 둥근 모서리 20">
            <a:extLst>
              <a:ext uri="{FF2B5EF4-FFF2-40B4-BE49-F238E27FC236}">
                <a16:creationId xmlns:a16="http://schemas.microsoft.com/office/drawing/2014/main" id="{DF13BF00-F72F-4295-9D37-CEAE6AB1FF51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3" name="텍스트 개체 틀 52">
            <a:extLst>
              <a:ext uri="{FF2B5EF4-FFF2-40B4-BE49-F238E27FC236}">
                <a16:creationId xmlns:a16="http://schemas.microsoft.com/office/drawing/2014/main" id="{C3E1387F-1CBA-4603-B1CF-E909B07DDB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24125384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27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n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68CABB-2E8E-3444-9098-C124BB8187FC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42AE5-6E51-4BE1-B1E7-2D4772DDAFEA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155488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FBAEFCD4-7930-4D03-8AE2-53B68747C673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7148" y="7795423"/>
            <a:ext cx="20488826" cy="28769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권장하며 </a:t>
            </a:r>
            <a:r>
              <a:rPr lang="en-US" altLang="ko-KR" sz="4400" dirty="0"/>
              <a:t>30 </a:t>
            </a:r>
            <a:r>
              <a:rPr lang="ko-KR" altLang="en-US" sz="4400" dirty="0"/>
              <a:t>이하는 불가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7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7148" y="12036067"/>
            <a:ext cx="20449572" cy="3887529"/>
          </a:xfrm>
        </p:spPr>
        <p:txBody>
          <a:bodyPr>
            <a:noAutofit/>
          </a:bodyPr>
          <a:lstStyle>
            <a:lvl1pPr marL="571500" indent="-571500">
              <a:lnSpc>
                <a:spcPct val="70000"/>
              </a:lnSpc>
              <a:buFont typeface="Arial" panose="020B0604020202020204" pitchFamily="34" charset="0"/>
              <a:buChar char="•"/>
              <a:defRPr sz="4000" b="1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8" name="텍스트 개체 틀 43">
            <a:extLst>
              <a:ext uri="{FF2B5EF4-FFF2-40B4-BE49-F238E27FC236}">
                <a16:creationId xmlns:a16="http://schemas.microsoft.com/office/drawing/2014/main" id="{29DD4746-EE68-444A-AF72-028EE4D79E13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03904" y="23802288"/>
            <a:ext cx="20432069" cy="6270605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/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25A3F-F091-428F-8D31-E5BA908730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6706883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3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86402" y="17366527"/>
            <a:ext cx="20449572" cy="5072107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>
                <a:latin typeface="+mn-ea"/>
                <a:ea typeface="+mn-ea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3" name="텍스트 개체 틀 49">
            <a:extLst>
              <a:ext uri="{FF2B5EF4-FFF2-40B4-BE49-F238E27FC236}">
                <a16:creationId xmlns:a16="http://schemas.microsoft.com/office/drawing/2014/main" id="{4FE38126-B659-434E-856C-21B100CD7D1B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910ADFA-783B-45FC-BBC9-DD72CF4D7F78}"/>
              </a:ext>
            </a:extLst>
          </p:cNvPr>
          <p:cNvSpPr txBox="1"/>
          <p:nvPr userDrawn="1"/>
        </p:nvSpPr>
        <p:spPr>
          <a:xfrm>
            <a:off x="630877" y="4741655"/>
            <a:ext cx="2928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팀명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5" name="텍스트 개체 틀 49">
            <a:extLst>
              <a:ext uri="{FF2B5EF4-FFF2-40B4-BE49-F238E27FC236}">
                <a16:creationId xmlns:a16="http://schemas.microsoft.com/office/drawing/2014/main" id="{DA15622F-F7DF-4D22-8CE7-22DA9539EF8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54" name="텍스트 개체 틀 52">
            <a:extLst>
              <a:ext uri="{FF2B5EF4-FFF2-40B4-BE49-F238E27FC236}">
                <a16:creationId xmlns:a16="http://schemas.microsoft.com/office/drawing/2014/main" id="{7916DDE6-EC94-489E-8484-64940BAE3F97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612516" y="624958"/>
            <a:ext cx="8138470" cy="835167"/>
          </a:xfrm>
        </p:spPr>
        <p:txBody>
          <a:bodyPr>
            <a:noAutofit/>
          </a:bodyPr>
          <a:lstStyle>
            <a:lvl1pPr marL="0" indent="0" algn="l">
              <a:buNone/>
              <a:defRPr sz="48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30" name="사각형: 둥근 모서리 20">
            <a:extLst>
              <a:ext uri="{FF2B5EF4-FFF2-40B4-BE49-F238E27FC236}">
                <a16:creationId xmlns:a16="http://schemas.microsoft.com/office/drawing/2014/main" id="{916AB0C1-ED5F-4594-A88A-B69B55CD7ECD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E76213-75F4-43E7-8914-09E769157427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C6C192F-FB4C-DC1A-B125-14E2F93FB009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36F77C2-7915-C6C6-7897-4B801C2797F9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4C47D7CD-2518-16F9-B4DA-402FBD8C38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65BDD99D-0922-405D-AC08-6924E4625E9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26655696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182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m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656238" y="1965637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15C14-1276-7549-8D6D-564B8E7FC20E}"/>
              </a:ext>
            </a:extLst>
          </p:cNvPr>
          <p:cNvSpPr txBox="1"/>
          <p:nvPr userDrawn="1"/>
        </p:nvSpPr>
        <p:spPr>
          <a:xfrm>
            <a:off x="630878" y="4741655"/>
            <a:ext cx="2533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｜팀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9" name="텍스트 개체 틀 49">
            <a:extLst>
              <a:ext uri="{FF2B5EF4-FFF2-40B4-BE49-F238E27FC236}">
                <a16:creationId xmlns:a16="http://schemas.microsoft.com/office/drawing/2014/main" id="{DAB0C7D5-704E-C78E-DB5F-4F834EEFF8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AE21E5-03E3-06AD-9215-5C71F754BCF1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B7C5DA4-3E72-68E7-0C32-71B0265B4EE0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1151B05-B3A5-CAA3-CEC8-32601E2CD478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9B3E0F0D-2E0A-E3DA-3DC1-B41C104E24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5" name="텍스트 개체 틀 43">
            <a:extLst>
              <a:ext uri="{FF2B5EF4-FFF2-40B4-BE49-F238E27FC236}">
                <a16:creationId xmlns:a16="http://schemas.microsoft.com/office/drawing/2014/main" id="{29A65F06-FCA9-42AF-B1F2-2F8C16870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148" y="7795423"/>
            <a:ext cx="9809266" cy="986429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6" name="텍스트 개체 틀 43">
            <a:extLst>
              <a:ext uri="{FF2B5EF4-FFF2-40B4-BE49-F238E27FC236}">
                <a16:creationId xmlns:a16="http://schemas.microsoft.com/office/drawing/2014/main" id="{CBDE6ADC-0822-4B9E-BA0C-586C69A398B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1107182" y="18537882"/>
            <a:ext cx="9809266" cy="118611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7" name="텍스트 개체 틀 43">
            <a:extLst>
              <a:ext uri="{FF2B5EF4-FFF2-40B4-BE49-F238E27FC236}">
                <a16:creationId xmlns:a16="http://schemas.microsoft.com/office/drawing/2014/main" id="{56DF9B51-3A1F-4060-94E5-06AA3AFD7E0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1296516" y="7932470"/>
            <a:ext cx="9809266" cy="8967477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8" name="텍스트 개체 틀 43">
            <a:extLst>
              <a:ext uri="{FF2B5EF4-FFF2-40B4-BE49-F238E27FC236}">
                <a16:creationId xmlns:a16="http://schemas.microsoft.com/office/drawing/2014/main" id="{9BC30A5A-FBA6-48D8-AC84-DB7BCFB15E2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5592" y="19697764"/>
            <a:ext cx="9809266" cy="9921756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4D1AA0-A57E-82B8-31FB-9378D29BE642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12B08F-E97A-A613-9562-ABFFB05E9348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F09A4805-2E46-FBFF-9BDD-B9A7F0862C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19" name="텍스트 개체 틀 49">
            <a:extLst>
              <a:ext uri="{FF2B5EF4-FFF2-40B4-BE49-F238E27FC236}">
                <a16:creationId xmlns:a16="http://schemas.microsoft.com/office/drawing/2014/main" id="{F5DDF391-1CCF-FD66-3153-7870E8E05C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2" name="텍스트 개체 틀 52">
            <a:extLst>
              <a:ext uri="{FF2B5EF4-FFF2-40B4-BE49-F238E27FC236}">
                <a16:creationId xmlns:a16="http://schemas.microsoft.com/office/drawing/2014/main" id="{2FB17AEC-713D-45D3-A7AC-D84D58E326F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612515" y="624959"/>
            <a:ext cx="10050171" cy="649802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23" name="사각형: 둥근 모서리 20">
            <a:extLst>
              <a:ext uri="{FF2B5EF4-FFF2-40B4-BE49-F238E27FC236}">
                <a16:creationId xmlns:a16="http://schemas.microsoft.com/office/drawing/2014/main" id="{B3968AB9-F1A5-4786-B8C5-1FB5F2990948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4" name="텍스트 개체 틀 52">
            <a:extLst>
              <a:ext uri="{FF2B5EF4-FFF2-40B4-BE49-F238E27FC236}">
                <a16:creationId xmlns:a16="http://schemas.microsoft.com/office/drawing/2014/main" id="{0B04B683-A9AF-466F-86CD-AE92CBF9CC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942964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227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n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68CABB-2E8E-3444-9098-C124BB8187FC}"/>
              </a:ext>
            </a:extLst>
          </p:cNvPr>
          <p:cNvSpPr/>
          <p:nvPr userDrawn="1"/>
        </p:nvSpPr>
        <p:spPr>
          <a:xfrm>
            <a:off x="787921" y="30695957"/>
            <a:ext cx="1884219" cy="14336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842AE5-6E51-4BE1-B1E7-2D4772DDAFEA}"/>
              </a:ext>
            </a:extLst>
          </p:cNvPr>
          <p:cNvSpPr txBox="1"/>
          <p:nvPr userDrawn="1"/>
        </p:nvSpPr>
        <p:spPr>
          <a:xfrm>
            <a:off x="11662687" y="31417536"/>
            <a:ext cx="8916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2023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년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2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학기 </a:t>
            </a:r>
            <a:r>
              <a:rPr lang="ko-KR" altLang="en-US" sz="4000" dirty="0" err="1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마이크로디그리</a:t>
            </a:r>
            <a:r>
              <a:rPr lang="ko-KR" altLang="en-US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EXPO</a:t>
            </a:r>
            <a:endParaRPr lang="ko-KR" altLang="en-US" sz="4000" dirty="0">
              <a:solidFill>
                <a:schemeClr val="bg1"/>
              </a:solidFill>
              <a:latin typeface="넥슨 풋볼고딕 B" panose="020B0803000000000000" pitchFamily="50" charset="-127"/>
              <a:ea typeface="넥슨 풋볼고딕 B" panose="020B0803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1554884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4" name="텍스트 개체 틀 43">
            <a:extLst>
              <a:ext uri="{FF2B5EF4-FFF2-40B4-BE49-F238E27FC236}">
                <a16:creationId xmlns:a16="http://schemas.microsoft.com/office/drawing/2014/main" id="{FBAEFCD4-7930-4D03-8AE2-53B68747C673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7148" y="7795423"/>
            <a:ext cx="20488826" cy="2876990"/>
          </a:xfrm>
        </p:spPr>
        <p:txBody>
          <a:bodyPr>
            <a:noAutofit/>
          </a:bodyPr>
          <a:lstStyle>
            <a:lvl1pPr marL="0" marR="0" indent="0" algn="l" defTabSz="2159996" rtl="0" eaLnBrk="1" fontAlgn="auto" latinLnBrk="1" hangingPunct="1">
              <a:lnSpc>
                <a:spcPts val="7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 baseline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4400" dirty="0"/>
              <a:t>글자 크기 </a:t>
            </a:r>
            <a:r>
              <a:rPr lang="en-US" altLang="ko-KR" sz="4400" dirty="0"/>
              <a:t>40(+-5) </a:t>
            </a:r>
            <a:r>
              <a:rPr lang="ko-KR" altLang="en-US" sz="4400" dirty="0"/>
              <a:t>권장하며 </a:t>
            </a:r>
            <a:r>
              <a:rPr lang="en-US" altLang="ko-KR" sz="4400" dirty="0"/>
              <a:t>30 </a:t>
            </a:r>
            <a:r>
              <a:rPr lang="ko-KR" altLang="en-US" sz="4400" dirty="0"/>
              <a:t>이하는 불가 </a:t>
            </a:r>
            <a:r>
              <a:rPr lang="en-US" altLang="ko-KR" sz="4400" dirty="0"/>
              <a:t>/  </a:t>
            </a:r>
            <a:r>
              <a:rPr lang="ko-KR" altLang="en-US" sz="4400" dirty="0"/>
              <a:t>글자체</a:t>
            </a:r>
            <a:r>
              <a:rPr lang="en-US" altLang="ko-KR" sz="4400" dirty="0"/>
              <a:t>(</a:t>
            </a:r>
            <a:r>
              <a:rPr lang="ko-KR" altLang="en-US" sz="4400" dirty="0"/>
              <a:t>나눔고딕</a:t>
            </a:r>
            <a:r>
              <a:rPr lang="en-US" altLang="ko-KR" sz="4400" dirty="0"/>
              <a:t>)</a:t>
            </a:r>
            <a:r>
              <a:rPr lang="ko-KR" altLang="en-US" sz="4400" dirty="0"/>
              <a:t> 수정 금지 </a:t>
            </a:r>
            <a:r>
              <a:rPr lang="en-US" altLang="ko-KR" sz="4400" dirty="0"/>
              <a:t>                                                                                   </a:t>
            </a:r>
            <a:r>
              <a:rPr lang="ko-KR" altLang="en-US" sz="4400" dirty="0"/>
              <a:t> 이미지</a:t>
            </a:r>
            <a:r>
              <a:rPr lang="en-US" altLang="ko-KR" sz="4400" dirty="0"/>
              <a:t>(</a:t>
            </a:r>
            <a:r>
              <a:rPr lang="ko-KR" altLang="en-US" sz="4400" dirty="0"/>
              <a:t>사진</a:t>
            </a:r>
            <a:r>
              <a:rPr lang="en-US" altLang="ko-KR" sz="4400" dirty="0"/>
              <a:t>)</a:t>
            </a:r>
            <a:r>
              <a:rPr lang="ko-KR" altLang="en-US" sz="4400" dirty="0"/>
              <a:t>는 </a:t>
            </a:r>
            <a:r>
              <a:rPr lang="en-US" altLang="ko-KR" sz="4400" dirty="0"/>
              <a:t>300dpi </a:t>
            </a:r>
            <a:r>
              <a:rPr lang="ko-KR" altLang="en-US" sz="4400" dirty="0"/>
              <a:t>이상</a:t>
            </a:r>
          </a:p>
          <a:p>
            <a:pPr marL="571500" marR="0" lvl="0" indent="-571500" algn="l" defTabSz="2159996" rtl="0" eaLnBrk="1" fontAlgn="auto" latinLnBrk="1" hangingPunct="1">
              <a:lnSpc>
                <a:spcPct val="70000"/>
              </a:lnSpc>
              <a:spcBef>
                <a:spcPts val="236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ko-KR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47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7148" y="12036067"/>
            <a:ext cx="20449572" cy="3887529"/>
          </a:xfrm>
        </p:spPr>
        <p:txBody>
          <a:bodyPr>
            <a:noAutofit/>
          </a:bodyPr>
          <a:lstStyle>
            <a:lvl1pPr marL="571500" indent="-571500">
              <a:lnSpc>
                <a:spcPct val="70000"/>
              </a:lnSpc>
              <a:buFont typeface="Arial" panose="020B0604020202020204" pitchFamily="34" charset="0"/>
              <a:buChar char="•"/>
              <a:defRPr sz="4000" b="1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8" name="텍스트 개체 틀 43">
            <a:extLst>
              <a:ext uri="{FF2B5EF4-FFF2-40B4-BE49-F238E27FC236}">
                <a16:creationId xmlns:a16="http://schemas.microsoft.com/office/drawing/2014/main" id="{29DD4746-EE68-444A-AF72-028EE4D79E13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703904" y="23802288"/>
            <a:ext cx="20432069" cy="6270605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/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25A3F-F091-428F-8D31-E5BA908730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0" y="1703331"/>
            <a:ext cx="21599525" cy="1688439"/>
          </a:xfrm>
        </p:spPr>
        <p:txBody>
          <a:bodyPr anchor="ctr">
            <a:normAutofit/>
          </a:bodyPr>
          <a:lstStyle>
            <a:lvl1pPr marL="0" indent="0" algn="ctr">
              <a:buNone/>
              <a:defRPr sz="8800" b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marL="1079998" indent="0">
              <a:buNone/>
              <a:defRPr/>
            </a:lvl2pPr>
            <a:lvl3pPr marL="2159996" indent="0">
              <a:buNone/>
              <a:defRPr/>
            </a:lvl3pPr>
            <a:lvl4pPr marL="3239993" indent="0">
              <a:buNone/>
              <a:defRPr/>
            </a:lvl4pPr>
            <a:lvl5pPr marL="4319991" indent="0">
              <a:buNone/>
              <a:defRPr/>
            </a:lvl5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(</a:t>
            </a:r>
            <a:r>
              <a:rPr lang="ko-KR" altLang="en-US" dirty="0"/>
              <a:t>과제명 또는 프로젝트명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E542DC-2D4B-4611-8F48-50C07E146750}"/>
              </a:ext>
            </a:extLst>
          </p:cNvPr>
          <p:cNvSpPr txBox="1"/>
          <p:nvPr userDrawn="1"/>
        </p:nvSpPr>
        <p:spPr>
          <a:xfrm>
            <a:off x="534003" y="16706883"/>
            <a:ext cx="10058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4400" dirty="0"/>
          </a:p>
        </p:txBody>
      </p:sp>
      <p:sp>
        <p:nvSpPr>
          <p:cNvPr id="33" name="텍스트 개체 틀 43">
            <a:extLst>
              <a:ext uri="{FF2B5EF4-FFF2-40B4-BE49-F238E27FC236}">
                <a16:creationId xmlns:a16="http://schemas.microsoft.com/office/drawing/2014/main" id="{B6F55E94-AA91-40F9-B727-2B701CE98EE5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686402" y="17366527"/>
            <a:ext cx="20449572" cy="5072107"/>
          </a:xfrm>
        </p:spPr>
        <p:txBody>
          <a:bodyPr>
            <a:noAutofit/>
          </a:bodyPr>
          <a:lstStyle>
            <a:lvl1pPr marL="571500" indent="-571500">
              <a:buFont typeface="Arial" panose="020B0604020202020204" pitchFamily="34" charset="0"/>
              <a:buChar char="•"/>
              <a:defRPr sz="4000" b="1">
                <a:latin typeface="+mn-ea"/>
                <a:ea typeface="+mn-ea"/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endParaRPr lang="ko-KR" altLang="en-US" dirty="0"/>
          </a:p>
        </p:txBody>
      </p:sp>
      <p:sp>
        <p:nvSpPr>
          <p:cNvPr id="43" name="텍스트 개체 틀 49">
            <a:extLst>
              <a:ext uri="{FF2B5EF4-FFF2-40B4-BE49-F238E27FC236}">
                <a16:creationId xmlns:a16="http://schemas.microsoft.com/office/drawing/2014/main" id="{4FE38126-B659-434E-856C-21B100CD7D1B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787921" y="31051430"/>
            <a:ext cx="1884219" cy="62114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en-US" altLang="ko-KR" dirty="0"/>
              <a:t>QR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910ADFA-783B-45FC-BBC9-DD72CF4D7F78}"/>
              </a:ext>
            </a:extLst>
          </p:cNvPr>
          <p:cNvSpPr txBox="1"/>
          <p:nvPr userDrawn="1"/>
        </p:nvSpPr>
        <p:spPr>
          <a:xfrm>
            <a:off x="630877" y="4741655"/>
            <a:ext cx="2928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팀명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팀원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)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고딕 ExtraBold" panose="020D0904000000000000"/>
              </a:rPr>
              <a:t>｜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65" name="텍스트 개체 틀 49">
            <a:extLst>
              <a:ext uri="{FF2B5EF4-FFF2-40B4-BE49-F238E27FC236}">
                <a16:creationId xmlns:a16="http://schemas.microsoft.com/office/drawing/2014/main" id="{DA15622F-F7DF-4D22-8CE7-22DA9539EF8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8126497" y="4856357"/>
            <a:ext cx="2983655" cy="499475"/>
          </a:xfrm>
        </p:spPr>
        <p:txBody>
          <a:bodyPr anchor="ctr">
            <a:noAutofit/>
          </a:bodyPr>
          <a:lstStyle>
            <a:lvl1pPr marL="0" indent="0">
              <a:buNone/>
              <a:defRPr sz="3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지도교수명</a:t>
            </a:r>
          </a:p>
        </p:txBody>
      </p:sp>
      <p:sp>
        <p:nvSpPr>
          <p:cNvPr id="54" name="텍스트 개체 틀 52">
            <a:extLst>
              <a:ext uri="{FF2B5EF4-FFF2-40B4-BE49-F238E27FC236}">
                <a16:creationId xmlns:a16="http://schemas.microsoft.com/office/drawing/2014/main" id="{7916DDE6-EC94-489E-8484-64940BAE3F97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612516" y="624958"/>
            <a:ext cx="8979524" cy="835167"/>
          </a:xfrm>
        </p:spPr>
        <p:txBody>
          <a:bodyPr>
            <a:noAutofit/>
          </a:bodyPr>
          <a:lstStyle>
            <a:lvl1pPr marL="0" indent="0" algn="l">
              <a:buNone/>
              <a:defRPr sz="5000" b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sp>
        <p:nvSpPr>
          <p:cNvPr id="30" name="사각형: 둥근 모서리 20">
            <a:extLst>
              <a:ext uri="{FF2B5EF4-FFF2-40B4-BE49-F238E27FC236}">
                <a16:creationId xmlns:a16="http://schemas.microsoft.com/office/drawing/2014/main" id="{916AB0C1-ED5F-4594-A88A-B69B55CD7ECD}"/>
              </a:ext>
            </a:extLst>
          </p:cNvPr>
          <p:cNvSpPr/>
          <p:nvPr userDrawn="1"/>
        </p:nvSpPr>
        <p:spPr>
          <a:xfrm>
            <a:off x="630878" y="661887"/>
            <a:ext cx="916088" cy="612873"/>
          </a:xfrm>
          <a:prstGeom prst="roundRect">
            <a:avLst>
              <a:gd name="adj" fmla="val 44241"/>
            </a:avLst>
          </a:prstGeom>
          <a:noFill/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algn="ctr" defTabSz="914400"/>
            <a:r>
              <a:rPr lang="en-US" altLang="ko-KR" sz="3600" kern="0" spc="-150" baseline="0" dirty="0">
                <a:solidFill>
                  <a:schemeClr val="bg1"/>
                </a:solidFill>
                <a:latin typeface="경기천년제목OTF Bold" panose="02020803020101020101" pitchFamily="18" charset="-127"/>
                <a:ea typeface="경기천년제목OTF Bold" panose="02020803020101020101" pitchFamily="18" charset="-127"/>
                <a:cs typeface="Arial" panose="020B0604020202020204" pitchFamily="34" charset="0"/>
              </a:rPr>
              <a:t>MD</a:t>
            </a:r>
            <a:endParaRPr lang="ko-KR" altLang="en-US" sz="3600" kern="0" spc="-150" baseline="0" dirty="0">
              <a:solidFill>
                <a:schemeClr val="bg1"/>
              </a:solidFill>
              <a:latin typeface="경기천년제목OTF Bold" panose="02020803020101020101" pitchFamily="18" charset="-127"/>
              <a:ea typeface="경기천년제목OTF Bold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E76213-75F4-43E7-8914-09E769157427}"/>
              </a:ext>
            </a:extLst>
          </p:cNvPr>
          <p:cNvSpPr txBox="1"/>
          <p:nvPr userDrawn="1"/>
        </p:nvSpPr>
        <p:spPr>
          <a:xfrm>
            <a:off x="16120819" y="4770352"/>
            <a:ext cx="191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지도교수</a:t>
            </a:r>
            <a:endParaRPr lang="ko-KR" altLang="en-US" sz="3200" dirty="0">
              <a:solidFill>
                <a:schemeClr val="bg1"/>
              </a:solidFill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C6C192F-FB4C-DC1A-B125-14E2F93FB009}"/>
              </a:ext>
            </a:extLst>
          </p:cNvPr>
          <p:cNvCxnSpPr/>
          <p:nvPr userDrawn="1"/>
        </p:nvCxnSpPr>
        <p:spPr>
          <a:xfrm>
            <a:off x="1621606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36F77C2-7915-C6C6-7897-4B801C2797F9}"/>
              </a:ext>
            </a:extLst>
          </p:cNvPr>
          <p:cNvCxnSpPr/>
          <p:nvPr userDrawn="1"/>
        </p:nvCxnSpPr>
        <p:spPr>
          <a:xfrm>
            <a:off x="17911519" y="4869244"/>
            <a:ext cx="0" cy="447783"/>
          </a:xfrm>
          <a:prstGeom prst="line">
            <a:avLst/>
          </a:prstGeom>
          <a:ln w="3810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49">
            <a:extLst>
              <a:ext uri="{FF2B5EF4-FFF2-40B4-BE49-F238E27FC236}">
                <a16:creationId xmlns:a16="http://schemas.microsoft.com/office/drawing/2014/main" id="{4C47D7CD-2518-16F9-B4DA-402FBD8C38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42320" y="4807182"/>
            <a:ext cx="11578300" cy="560637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 sz="2400"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 err="1"/>
              <a:t>팀명</a:t>
            </a:r>
            <a:r>
              <a:rPr lang="en-US" altLang="ko-KR" dirty="0"/>
              <a:t>(</a:t>
            </a:r>
            <a:r>
              <a:rPr lang="ko-KR" altLang="en-US" dirty="0" err="1"/>
              <a:t>팀원명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텍스트 개체 틀 52">
            <a:extLst>
              <a:ext uri="{FF2B5EF4-FFF2-40B4-BE49-F238E27FC236}">
                <a16:creationId xmlns:a16="http://schemas.microsoft.com/office/drawing/2014/main" id="{E0BF4C92-0F29-4273-A150-B2B452F09C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48539" y="422303"/>
            <a:ext cx="8544559" cy="1037822"/>
          </a:xfrm>
        </p:spPr>
        <p:txBody>
          <a:bodyPr>
            <a:normAutofit/>
          </a:bodyPr>
          <a:lstStyle>
            <a:lvl1pPr marL="0" indent="0" algn="r">
              <a:buNone/>
              <a:defRPr sz="58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2pPr>
            <a:lvl3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3pPr>
            <a:lvl4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4pPr>
            <a:lvl5pPr>
              <a:defRPr>
                <a:solidFill>
                  <a:schemeClr val="bg1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</a:defRPr>
            </a:lvl5pPr>
          </a:lstStyle>
          <a:p>
            <a:pPr lvl="0"/>
            <a:r>
              <a:rPr lang="ko-KR" altLang="en-US" dirty="0"/>
              <a:t>교과목명</a:t>
            </a:r>
          </a:p>
        </p:txBody>
      </p:sp>
    </p:spTree>
    <p:extLst>
      <p:ext uri="{BB962C8B-B14F-4D97-AF65-F5344CB8AC3E}">
        <p14:creationId xmlns:p14="http://schemas.microsoft.com/office/powerpoint/2010/main" val="3275523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182">
          <p15:clr>
            <a:srgbClr val="FBAE40"/>
          </p15:clr>
        </p15:guide>
        <p15:guide id="2" pos="680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724969"/>
            <a:ext cx="18629590" cy="62623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624810"/>
            <a:ext cx="18629590" cy="20557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30029347"/>
            <a:ext cx="4859893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7613E-18C8-4B39-A489-392B9AD58E4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30029347"/>
            <a:ext cx="7289840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30029347"/>
            <a:ext cx="4859893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2A2E9-4A31-411D-B90F-C8B539CA02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70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686" r:id="rId2"/>
    <p:sldLayoutId id="2147483724" r:id="rId3"/>
    <p:sldLayoutId id="2147483725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  <p:sldLayoutId id="2147483743" r:id="rId18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F1E98358-944D-4F21-B69C-90CCD1A491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>
                <a:solidFill>
                  <a:schemeClr val="tx1"/>
                </a:solidFill>
              </a:rPr>
              <a:t> 고양이와 귀여운 그래픽을 이용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  <a:r>
              <a:rPr lang="ko-KR" altLang="en-US" dirty="0">
                <a:solidFill>
                  <a:schemeClr val="tx1"/>
                </a:solidFill>
              </a:rPr>
              <a:t> 플레이어들에게 편안함을 제공하는 </a:t>
            </a:r>
            <a:r>
              <a:rPr lang="en-US" altLang="ko-KR" dirty="0">
                <a:solidFill>
                  <a:schemeClr val="tx1"/>
                </a:solidFill>
              </a:rPr>
              <a:t>2D </a:t>
            </a:r>
            <a:r>
              <a:rPr lang="ko-KR" altLang="en-US" dirty="0" err="1">
                <a:solidFill>
                  <a:schemeClr val="tx1"/>
                </a:solidFill>
              </a:rPr>
              <a:t>탑뷰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ko-KR" altLang="en-US" dirty="0" err="1">
                <a:solidFill>
                  <a:schemeClr val="tx1"/>
                </a:solidFill>
              </a:rPr>
              <a:t>횡스크롤</a:t>
            </a:r>
            <a:r>
              <a:rPr lang="ko-KR" altLang="en-US" dirty="0">
                <a:solidFill>
                  <a:schemeClr val="tx1"/>
                </a:solidFill>
              </a:rPr>
              <a:t> 디펜스 게임</a:t>
            </a:r>
            <a:endParaRPr lang="en-US" altLang="ko-KR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ko-KR" altLang="en-US" dirty="0">
                <a:solidFill>
                  <a:schemeClr val="tx1"/>
                </a:solidFill>
              </a:rPr>
              <a:t> 아군 </a:t>
            </a:r>
            <a:r>
              <a:rPr lang="ko-KR" altLang="en-US" dirty="0" err="1">
                <a:solidFill>
                  <a:schemeClr val="tx1"/>
                </a:solidFill>
              </a:rPr>
              <a:t>몹에게</a:t>
            </a:r>
            <a:r>
              <a:rPr lang="ko-KR" altLang="en-US" dirty="0">
                <a:solidFill>
                  <a:schemeClr val="tx1"/>
                </a:solidFill>
              </a:rPr>
              <a:t> 랜덤으로 부여되는 속성과 그에 따른 스킬을 이용해 적군을 공격하며 방어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solidFill>
                  <a:schemeClr val="tx1"/>
                </a:solidFill>
              </a:rPr>
              <a:t> 스테이지별로 테마가 있어 플레이어들에게 다양한 시각적 재미를 제공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8EC9F55-01BD-4729-BFD8-0D0FFEDFA6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7921" y="12287211"/>
            <a:ext cx="20449572" cy="3887529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ko-KR" altLang="en-US" b="0" dirty="0"/>
              <a:t>게임 내의 속성과 스킬을 이용해 전략적으로 </a:t>
            </a:r>
            <a:r>
              <a:rPr lang="ko-KR" altLang="en-US" b="0" dirty="0" err="1"/>
              <a:t>캣</a:t>
            </a:r>
            <a:r>
              <a:rPr lang="ko-KR" altLang="en-US" b="0" dirty="0"/>
              <a:t> 컴퍼니의 본사를 지키는 디펜스 게임이다</a:t>
            </a:r>
            <a:r>
              <a:rPr lang="en-US" altLang="ko-KR" b="0" dirty="0"/>
              <a:t>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b="0" dirty="0"/>
              <a:t>그룹의 우두머리가 되는 고양이들은 소환할 때 랜덤하게 스킬을 </a:t>
            </a:r>
            <a:r>
              <a:rPr lang="ko-KR" altLang="en-US" b="0" dirty="0" err="1"/>
              <a:t>부여받고</a:t>
            </a:r>
            <a:r>
              <a:rPr lang="en-US" altLang="ko-KR" b="0" dirty="0"/>
              <a:t>, </a:t>
            </a:r>
            <a:r>
              <a:rPr lang="ko-KR" altLang="en-US" b="0" dirty="0"/>
              <a:t>그룹원이 되는 고양이들은 우두머리 고양이의 스킬 효과를 키워주는 버프 스킬을 랜덤하게 </a:t>
            </a:r>
            <a:r>
              <a:rPr lang="ko-KR" altLang="en-US" b="0" dirty="0" err="1"/>
              <a:t>부여받는다</a:t>
            </a:r>
            <a:r>
              <a:rPr lang="en-US" altLang="ko-KR" b="0" dirty="0"/>
              <a:t>. </a:t>
            </a:r>
            <a:r>
              <a:rPr lang="ko-KR" altLang="en-US" b="0" dirty="0"/>
              <a:t>플레이어들은 원하는 </a:t>
            </a:r>
            <a:r>
              <a:rPr lang="ko-KR" altLang="en-US" b="0" dirty="0" err="1"/>
              <a:t>몹끼리</a:t>
            </a:r>
            <a:r>
              <a:rPr lang="ko-KR" altLang="en-US" b="0" dirty="0"/>
              <a:t> 그룹을 만들어 적군을 방어해낸다</a:t>
            </a:r>
            <a:r>
              <a:rPr lang="en-US" altLang="ko-KR" b="0" dirty="0"/>
              <a:t>.</a:t>
            </a:r>
            <a:endParaRPr lang="ko-KR" altLang="en-US" b="0" dirty="0"/>
          </a:p>
        </p:txBody>
      </p:sp>
      <p:sp>
        <p:nvSpPr>
          <p:cNvPr id="34" name="텍스트 개체 틀 33">
            <a:extLst>
              <a:ext uri="{FF2B5EF4-FFF2-40B4-BE49-F238E27FC236}">
                <a16:creationId xmlns:a16="http://schemas.microsoft.com/office/drawing/2014/main" id="{83C4AF40-BE8D-4A88-B513-01AAB06338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C6D9FF98-B06B-404F-8E02-9CCFE2D4F33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altLang="ko-KR" dirty="0"/>
              <a:t>Cat Company : War for Freedom</a:t>
            </a:r>
            <a:endParaRPr lang="ko-KR" altLang="en-US" dirty="0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04B4AD00-0DA3-7B4F-0478-357A468C5A8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fontAlgn="base" latinLnBrk="0"/>
            <a:r>
              <a:rPr lang="ko-KR" altLang="en-US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게임캡스톤디자인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(1)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8" name="텍스트 개체 틀 37">
            <a:extLst>
              <a:ext uri="{FF2B5EF4-FFF2-40B4-BE49-F238E27FC236}">
                <a16:creationId xmlns:a16="http://schemas.microsoft.com/office/drawing/2014/main" id="{E78CDFE0-3B2C-450C-8887-17E39F8736B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altLang="ko-KR" b="0" dirty="0"/>
              <a:t>1</a:t>
            </a:r>
            <a:r>
              <a:rPr lang="ko-KR" altLang="en-US" b="0" dirty="0"/>
              <a:t>주차</a:t>
            </a:r>
            <a:r>
              <a:rPr lang="en-US" altLang="ko-KR" b="0" dirty="0"/>
              <a:t>~6</a:t>
            </a:r>
            <a:r>
              <a:rPr lang="ko-KR" altLang="en-US" b="0" dirty="0"/>
              <a:t>주차 </a:t>
            </a:r>
            <a:r>
              <a:rPr lang="en-US" altLang="ko-KR" b="0" dirty="0"/>
              <a:t>: </a:t>
            </a:r>
            <a:r>
              <a:rPr lang="ko-KR" altLang="en-US" b="0" dirty="0"/>
              <a:t>시장 분석</a:t>
            </a:r>
            <a:r>
              <a:rPr lang="en-US" altLang="ko-KR" b="0" dirty="0"/>
              <a:t>, </a:t>
            </a:r>
            <a:r>
              <a:rPr lang="ko-KR" altLang="en-US" b="0" dirty="0"/>
              <a:t>전반적인 게임 흐름 디자인과 게임 세부 디자인</a:t>
            </a:r>
          </a:p>
          <a:p>
            <a:r>
              <a:rPr lang="en-US" altLang="ko-KR" b="0" dirty="0"/>
              <a:t>7</a:t>
            </a:r>
            <a:r>
              <a:rPr lang="ko-KR" altLang="en-US" b="0" dirty="0"/>
              <a:t>주차</a:t>
            </a:r>
            <a:r>
              <a:rPr lang="en-US" altLang="ko-KR" b="0" dirty="0"/>
              <a:t>~8</a:t>
            </a:r>
            <a:r>
              <a:rPr lang="ko-KR" altLang="en-US" b="0" dirty="0"/>
              <a:t>주차 </a:t>
            </a:r>
            <a:r>
              <a:rPr lang="en-US" altLang="ko-KR" b="0" dirty="0"/>
              <a:t>: </a:t>
            </a:r>
            <a:r>
              <a:rPr lang="ko-KR" altLang="en-US" b="0" dirty="0"/>
              <a:t>유닛의 종류와 조합 시스템 개발</a:t>
            </a:r>
          </a:p>
          <a:p>
            <a:r>
              <a:rPr lang="en-US" altLang="ko-KR" b="0" dirty="0"/>
              <a:t>9</a:t>
            </a:r>
            <a:r>
              <a:rPr lang="ko-KR" altLang="en-US" b="0" dirty="0"/>
              <a:t>주차</a:t>
            </a:r>
            <a:r>
              <a:rPr lang="en-US" altLang="ko-KR" b="0" dirty="0"/>
              <a:t>~11</a:t>
            </a:r>
            <a:r>
              <a:rPr lang="ko-KR" altLang="en-US" b="0" dirty="0"/>
              <a:t>주차 </a:t>
            </a:r>
            <a:r>
              <a:rPr lang="en-US" altLang="ko-KR" b="0" dirty="0"/>
              <a:t>: </a:t>
            </a:r>
            <a:r>
              <a:rPr lang="ko-KR" altLang="en-US" b="0" dirty="0"/>
              <a:t>유닛에게 부여될 속성 시스템 및 스킬 시스템 개발</a:t>
            </a:r>
          </a:p>
          <a:p>
            <a:r>
              <a:rPr lang="en-US" altLang="ko-KR" b="0" dirty="0"/>
              <a:t>12</a:t>
            </a:r>
            <a:r>
              <a:rPr lang="ko-KR" altLang="en-US" b="0" dirty="0"/>
              <a:t>주차</a:t>
            </a:r>
            <a:r>
              <a:rPr lang="en-US" altLang="ko-KR" b="0" dirty="0"/>
              <a:t>~14</a:t>
            </a:r>
            <a:r>
              <a:rPr lang="ko-KR" altLang="en-US" b="0" dirty="0"/>
              <a:t>주차 </a:t>
            </a:r>
            <a:r>
              <a:rPr lang="en-US" altLang="ko-KR" b="0" dirty="0"/>
              <a:t>: </a:t>
            </a:r>
            <a:r>
              <a:rPr lang="ko-KR" altLang="en-US" b="0" dirty="0"/>
              <a:t>재화 시스템 개발 및 건물 시스템 개발</a:t>
            </a:r>
          </a:p>
          <a:p>
            <a:r>
              <a:rPr lang="en-US" altLang="ko-KR" b="0" dirty="0"/>
              <a:t>15</a:t>
            </a:r>
            <a:r>
              <a:rPr lang="ko-KR" altLang="en-US" b="0" dirty="0"/>
              <a:t>주차 </a:t>
            </a:r>
            <a:r>
              <a:rPr lang="en-US" altLang="ko-KR" b="0" dirty="0"/>
              <a:t>: </a:t>
            </a:r>
            <a:r>
              <a:rPr lang="ko-KR" altLang="en-US" b="0" dirty="0"/>
              <a:t>게임 클리어 조건 추가 및 적군 </a:t>
            </a:r>
            <a:r>
              <a:rPr lang="ko-KR" altLang="en-US" b="0" dirty="0" err="1"/>
              <a:t>몹과의</a:t>
            </a:r>
            <a:r>
              <a:rPr lang="ko-KR" altLang="en-US" b="0" dirty="0"/>
              <a:t> 밸런스 조절</a:t>
            </a:r>
          </a:p>
        </p:txBody>
      </p:sp>
      <p:sp>
        <p:nvSpPr>
          <p:cNvPr id="39" name="텍스트 개체 틀 38">
            <a:extLst>
              <a:ext uri="{FF2B5EF4-FFF2-40B4-BE49-F238E27FC236}">
                <a16:creationId xmlns:a16="http://schemas.microsoft.com/office/drawing/2014/main" id="{AB699D54-CA9B-4C84-BA20-8374D793DE3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5" name="텍스트 개체 틀 34">
            <a:extLst>
              <a:ext uri="{FF2B5EF4-FFF2-40B4-BE49-F238E27FC236}">
                <a16:creationId xmlns:a16="http://schemas.microsoft.com/office/drawing/2014/main" id="{B1442D71-6CDA-4C9A-9D09-CDC545D9B4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/>
              <a:t>임충재</a:t>
            </a:r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A2619BB1-F135-3295-68B8-4CC0E68A67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fontAlgn="base" latinLnBrk="0"/>
            <a:r>
              <a:rPr lang="ko-KR" altLang="en-US" sz="5000" dirty="0"/>
              <a:t>게임기획</a:t>
            </a:r>
            <a:r>
              <a:rPr lang="en-US" altLang="ko-KR" sz="5000" dirty="0"/>
              <a:t>(</a:t>
            </a:r>
            <a:r>
              <a:rPr lang="ko-KR" altLang="en-US" sz="5000" dirty="0"/>
              <a:t>중급</a:t>
            </a:r>
            <a:r>
              <a:rPr lang="en-US" altLang="ko-KR" sz="5000" dirty="0"/>
              <a:t>)</a:t>
            </a:r>
            <a:endParaRPr lang="ko-KR" altLang="en-US" sz="5000" dirty="0"/>
          </a:p>
        </p:txBody>
      </p:sp>
      <p:sp>
        <p:nvSpPr>
          <p:cNvPr id="36" name="텍스트 개체 틀 35">
            <a:extLst>
              <a:ext uri="{FF2B5EF4-FFF2-40B4-BE49-F238E27FC236}">
                <a16:creationId xmlns:a16="http://schemas.microsoft.com/office/drawing/2014/main" id="{3638E4E5-F434-437C-825C-194696594D6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ko-KR" dirty="0"/>
              <a:t>Cat Company(</a:t>
            </a:r>
            <a:r>
              <a:rPr lang="ko-KR" altLang="en-US" dirty="0" err="1"/>
              <a:t>곽은택</a:t>
            </a:r>
            <a:r>
              <a:rPr lang="en-US" altLang="ko-KR" dirty="0"/>
              <a:t>, </a:t>
            </a:r>
            <a:r>
              <a:rPr lang="ko-KR" altLang="en-US" dirty="0" err="1"/>
              <a:t>모주홍</a:t>
            </a:r>
            <a:r>
              <a:rPr lang="en-US" altLang="ko-KR" dirty="0"/>
              <a:t>, </a:t>
            </a:r>
            <a:r>
              <a:rPr lang="ko-KR" altLang="en-US" dirty="0"/>
              <a:t>김예은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E668A36-75F6-2634-9FB0-F7105A3E509C}"/>
              </a:ext>
            </a:extLst>
          </p:cNvPr>
          <p:cNvGrpSpPr/>
          <p:nvPr/>
        </p:nvGrpSpPr>
        <p:grpSpPr>
          <a:xfrm>
            <a:off x="357024" y="22302294"/>
            <a:ext cx="10510111" cy="1845311"/>
            <a:chOff x="357024" y="6073007"/>
            <a:chExt cx="10510111" cy="1845311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3F846EF3-0A99-4514-5FBF-23D4F0CFDF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57024" y="6073007"/>
              <a:ext cx="10510111" cy="1845311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BE8C935-F634-E097-11D6-5A24B52B8165}"/>
                </a:ext>
              </a:extLst>
            </p:cNvPr>
            <p:cNvSpPr txBox="1"/>
            <p:nvPr userDrawn="1"/>
          </p:nvSpPr>
          <p:spPr>
            <a:xfrm>
              <a:off x="2038350" y="6513328"/>
              <a:ext cx="46863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 algn="l">
                <a:buFont typeface="Arial" panose="020B0604020202020204" pitchFamily="34" charset="0"/>
                <a:buNone/>
              </a:pPr>
              <a:r>
                <a:rPr lang="ko-KR" altLang="en-US" sz="4000" b="1" dirty="0">
                  <a:solidFill>
                    <a:srgbClr val="002060"/>
                  </a:solidFill>
                </a:rPr>
                <a:t> 게임 구현 결과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2552C14-DA54-3ABA-CD67-FC21DCFBBB3C}"/>
              </a:ext>
            </a:extLst>
          </p:cNvPr>
          <p:cNvGrpSpPr/>
          <p:nvPr/>
        </p:nvGrpSpPr>
        <p:grpSpPr>
          <a:xfrm>
            <a:off x="357024" y="15784227"/>
            <a:ext cx="10510111" cy="1845311"/>
            <a:chOff x="357024" y="6073007"/>
            <a:chExt cx="10510111" cy="1845311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654F2212-18AE-9B63-22E2-10B9886B799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57024" y="6073007"/>
              <a:ext cx="10510111" cy="1845311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C47A0F4-A60F-4C8B-918B-FBCC21E5B034}"/>
                </a:ext>
              </a:extLst>
            </p:cNvPr>
            <p:cNvSpPr txBox="1"/>
            <p:nvPr userDrawn="1"/>
          </p:nvSpPr>
          <p:spPr>
            <a:xfrm>
              <a:off x="2038350" y="6513328"/>
              <a:ext cx="46863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 algn="l">
                <a:buFont typeface="Arial" panose="020B0604020202020204" pitchFamily="34" charset="0"/>
                <a:buNone/>
              </a:pPr>
              <a:r>
                <a:rPr lang="ko-KR" altLang="en-US" sz="4000" b="1" dirty="0">
                  <a:solidFill>
                    <a:srgbClr val="002060"/>
                  </a:solidFill>
                </a:rPr>
                <a:t> 주요 구현 내용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2C17D39-1589-5B7E-BF63-1AD42D495FF4}"/>
              </a:ext>
            </a:extLst>
          </p:cNvPr>
          <p:cNvGrpSpPr/>
          <p:nvPr/>
        </p:nvGrpSpPr>
        <p:grpSpPr>
          <a:xfrm>
            <a:off x="357024" y="6073007"/>
            <a:ext cx="10510111" cy="1845311"/>
            <a:chOff x="357024" y="6073007"/>
            <a:chExt cx="10510111" cy="1845311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4BCA9783-4DA5-CEBD-A56F-86A6F1D6526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57024" y="6073007"/>
              <a:ext cx="10510111" cy="1845311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B72344-E9CB-F626-B46A-9BC5BEE18E8C}"/>
                </a:ext>
              </a:extLst>
            </p:cNvPr>
            <p:cNvSpPr txBox="1"/>
            <p:nvPr userDrawn="1"/>
          </p:nvSpPr>
          <p:spPr>
            <a:xfrm>
              <a:off x="2038350" y="6513328"/>
              <a:ext cx="46863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 algn="l">
                <a:buFont typeface="Arial" panose="020B0604020202020204" pitchFamily="34" charset="0"/>
                <a:buNone/>
              </a:pPr>
              <a:r>
                <a:rPr lang="ko-KR" altLang="en-US" sz="4000" b="1" dirty="0">
                  <a:solidFill>
                    <a:srgbClr val="002060"/>
                  </a:solidFill>
                </a:rPr>
                <a:t> 게임 개 요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E4FC133F-400E-F709-5404-20C2282A6EC6}"/>
              </a:ext>
            </a:extLst>
          </p:cNvPr>
          <p:cNvGrpSpPr/>
          <p:nvPr/>
        </p:nvGrpSpPr>
        <p:grpSpPr>
          <a:xfrm>
            <a:off x="357024" y="10533044"/>
            <a:ext cx="10510111" cy="1845311"/>
            <a:chOff x="357024" y="6073007"/>
            <a:chExt cx="10510111" cy="1845311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869AF0A4-4DEE-AF3A-3E13-0202A05D107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57024" y="6073007"/>
              <a:ext cx="10510111" cy="1845311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192AC7C-5094-0226-D421-E03B32693118}"/>
                </a:ext>
              </a:extLst>
            </p:cNvPr>
            <p:cNvSpPr txBox="1"/>
            <p:nvPr userDrawn="1"/>
          </p:nvSpPr>
          <p:spPr>
            <a:xfrm>
              <a:off x="2038350" y="6513328"/>
              <a:ext cx="46863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 algn="l">
                <a:buFont typeface="Arial" panose="020B0604020202020204" pitchFamily="34" charset="0"/>
                <a:buNone/>
              </a:pPr>
              <a:r>
                <a:rPr lang="ko-KR" altLang="en-US" sz="4000" b="1" dirty="0">
                  <a:solidFill>
                    <a:srgbClr val="002060"/>
                  </a:solidFill>
                </a:rPr>
                <a:t> 게임 기획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9F7AB47-B9C9-7FF8-952C-F0C851A27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930" y="23904391"/>
            <a:ext cx="6151945" cy="6159366"/>
          </a:xfrm>
          <a:prstGeom prst="rect">
            <a:avLst/>
          </a:prstGeom>
        </p:spPr>
      </p:pic>
      <p:pic>
        <p:nvPicPr>
          <p:cNvPr id="4" name="Picture 1">
            <a:extLst>
              <a:ext uri="{FF2B5EF4-FFF2-40B4-BE49-F238E27FC236}">
                <a16:creationId xmlns:a16="http://schemas.microsoft.com/office/drawing/2014/main" id="{18C32A91-7A44-B9B5-E025-38EA49136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900" y="23887892"/>
            <a:ext cx="12336038" cy="6099395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002579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기류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사용자 지정 5">
      <a:majorFont>
        <a:latin typeface="Adobe 고딕 Std B"/>
        <a:ea typeface="경기천년제목 Medium"/>
        <a:cs typeface=""/>
      </a:majorFont>
      <a:minorFont>
        <a:latin typeface="나눔고딕"/>
        <a:ea typeface="나눔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571500" indent="-571500" algn="l">
          <a:buFont typeface="Arial" panose="020B0604020202020204" pitchFamily="34" charset="0"/>
          <a:buChar char="•"/>
          <a:defRPr sz="4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3319</TotalTime>
  <Words>185</Words>
  <Application>Microsoft Office PowerPoint</Application>
  <PresentationFormat>사용자 지정</PresentationFormat>
  <Paragraphs>19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3" baseType="lpstr">
      <vt:lpstr>Adobe 고딕 Std B</vt:lpstr>
      <vt:lpstr>경기천년제목 Bold</vt:lpstr>
      <vt:lpstr>경기천년제목 Medium</vt:lpstr>
      <vt:lpstr>경기천년제목OTF Bold</vt:lpstr>
      <vt:lpstr>나눔고딕</vt:lpstr>
      <vt:lpstr>나눔고딕 ExtraBold</vt:lpstr>
      <vt:lpstr>나눔스퀘어 ExtraBold</vt:lpstr>
      <vt:lpstr>넥슨 풋볼고딕 B</vt:lpstr>
      <vt:lpstr>맑은 고딕</vt:lpstr>
      <vt:lpstr>한컴 말랑말랑 Bold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Owner</dc:creator>
  <cp:lastModifiedBy>예은 김</cp:lastModifiedBy>
  <cp:revision>245</cp:revision>
  <cp:lastPrinted>2023-11-21T09:03:08Z</cp:lastPrinted>
  <dcterms:created xsi:type="dcterms:W3CDTF">2023-05-09T06:06:35Z</dcterms:created>
  <dcterms:modified xsi:type="dcterms:W3CDTF">2023-12-05T15:06:29Z</dcterms:modified>
</cp:coreProperties>
</file>

<file path=docProps/thumbnail.jpeg>
</file>